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18"/>
  </p:notesMasterIdLst>
  <p:sldIdLst>
    <p:sldId id="586" r:id="rId3"/>
    <p:sldId id="584" r:id="rId4"/>
    <p:sldId id="625" r:id="rId5"/>
    <p:sldId id="631" r:id="rId6"/>
    <p:sldId id="633" r:id="rId7"/>
    <p:sldId id="623" r:id="rId8"/>
    <p:sldId id="629" r:id="rId9"/>
    <p:sldId id="630" r:id="rId10"/>
    <p:sldId id="632" r:id="rId11"/>
    <p:sldId id="624" r:id="rId12"/>
    <p:sldId id="626" r:id="rId13"/>
    <p:sldId id="628" r:id="rId14"/>
    <p:sldId id="627" r:id="rId15"/>
    <p:sldId id="622" r:id="rId16"/>
    <p:sldId id="25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2B2"/>
    <a:srgbClr val="007F7B"/>
    <a:srgbClr val="2127C2"/>
    <a:srgbClr val="EF6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0469D-F909-49B7-94D1-6A61DECAF365}" v="3" dt="2024-08-08T16:45:57.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94" d="100"/>
          <a:sy n="94" d="100"/>
        </p:scale>
        <p:origin x="60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2A793-B1FF-4B20-A7CA-7696FA8310FA}"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A31CC-D61D-4A1D-BFF1-20B4B1FCF68F}" type="slidenum">
              <a:rPr lang="en-US" smtClean="0"/>
              <a:t>‹#›</a:t>
            </a:fld>
            <a:endParaRPr lang="en-US"/>
          </a:p>
        </p:txBody>
      </p:sp>
    </p:spTree>
    <p:extLst>
      <p:ext uri="{BB962C8B-B14F-4D97-AF65-F5344CB8AC3E}">
        <p14:creationId xmlns:p14="http://schemas.microsoft.com/office/powerpoint/2010/main" val="8445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97C188-0B2F-4339-84DC-98BC022D0E21}"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148097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97C188-0B2F-4339-84DC-98BC022D0E21}"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232894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97C188-0B2F-4339-84DC-98BC022D0E21}"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99416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4"/>
            <a:ext cx="12192000" cy="6856992"/>
          </a:xfrm>
          <a:prstGeom prst="rect">
            <a:avLst/>
          </a:prstGeom>
        </p:spPr>
      </p:pic>
      <p:sp>
        <p:nvSpPr>
          <p:cNvPr id="2" name="Title 1"/>
          <p:cNvSpPr>
            <a:spLocks noGrp="1"/>
          </p:cNvSpPr>
          <p:nvPr>
            <p:ph type="ctrTitle" hasCustomPrompt="1"/>
          </p:nvPr>
        </p:nvSpPr>
        <p:spPr>
          <a:xfrm>
            <a:off x="5005586" y="4946172"/>
            <a:ext cx="6138929" cy="553997"/>
          </a:xfrm>
        </p:spPr>
        <p:txBody>
          <a:bodyPr wrap="square" anchor="b">
            <a:spAutoFit/>
          </a:bodyPr>
          <a:lstStyle>
            <a:lvl1pPr algn="l">
              <a:lnSpc>
                <a:spcPct val="100000"/>
              </a:lnSpc>
              <a:defRPr sz="3200" b="1">
                <a:solidFill>
                  <a:schemeClr val="accent1"/>
                </a:solidFill>
              </a:defRPr>
            </a:lvl1pPr>
          </a:lstStyle>
          <a:p>
            <a:r>
              <a:rPr lang="en-US"/>
              <a:t>Click to edit Title</a:t>
            </a:r>
          </a:p>
        </p:txBody>
      </p:sp>
      <p:sp>
        <p:nvSpPr>
          <p:cNvPr id="3" name="Subtitle 2"/>
          <p:cNvSpPr>
            <a:spLocks noGrp="1"/>
          </p:cNvSpPr>
          <p:nvPr>
            <p:ph type="subTitle" idx="1" hasCustomPrompt="1"/>
          </p:nvPr>
        </p:nvSpPr>
        <p:spPr>
          <a:xfrm>
            <a:off x="5005590" y="5602267"/>
            <a:ext cx="6138924" cy="328295"/>
          </a:xfrm>
        </p:spPr>
        <p:txBody>
          <a:bodyPr wrap="square">
            <a:spAutoFit/>
          </a:bodyPr>
          <a:lstStyle>
            <a:lvl1pPr marL="0" indent="0" algn="l">
              <a:buNone/>
              <a:defRPr sz="2133" b="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2960732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4"/>
            <a:ext cx="12192000" cy="6856992"/>
          </a:xfrm>
          <a:prstGeom prst="rect">
            <a:avLst/>
          </a:prstGeom>
        </p:spPr>
      </p:pic>
      <p:sp>
        <p:nvSpPr>
          <p:cNvPr id="2" name="Title 1"/>
          <p:cNvSpPr>
            <a:spLocks noGrp="1"/>
          </p:cNvSpPr>
          <p:nvPr>
            <p:ph type="ctrTitle" hasCustomPrompt="1"/>
          </p:nvPr>
        </p:nvSpPr>
        <p:spPr>
          <a:xfrm>
            <a:off x="2704563" y="2608763"/>
            <a:ext cx="6782875" cy="882293"/>
          </a:xfrm>
        </p:spPr>
        <p:txBody>
          <a:bodyPr anchor="b">
            <a:spAutoFit/>
          </a:bodyPr>
          <a:lstStyle>
            <a:lvl1pPr algn="ctr">
              <a:lnSpc>
                <a:spcPct val="100000"/>
              </a:lnSpc>
              <a:defRPr sz="5333" b="1">
                <a:solidFill>
                  <a:schemeClr val="accent1"/>
                </a:solidFill>
              </a:defRPr>
            </a:lvl1pPr>
          </a:lstStyle>
          <a:p>
            <a:r>
              <a:rPr lang="en-US"/>
              <a:t>Click to edit Title</a:t>
            </a:r>
          </a:p>
        </p:txBody>
      </p:sp>
      <p:sp>
        <p:nvSpPr>
          <p:cNvPr id="3" name="Subtitle 2"/>
          <p:cNvSpPr>
            <a:spLocks noGrp="1"/>
          </p:cNvSpPr>
          <p:nvPr>
            <p:ph type="subTitle" idx="1" hasCustomPrompt="1"/>
          </p:nvPr>
        </p:nvSpPr>
        <p:spPr>
          <a:xfrm>
            <a:off x="2704567" y="3687605"/>
            <a:ext cx="6782869" cy="410369"/>
          </a:xfrm>
        </p:spPr>
        <p:txBody>
          <a:bodyPr wrap="square">
            <a:spAutoFit/>
          </a:bodyPr>
          <a:lstStyle>
            <a:lvl1pPr marL="0" indent="0" algn="ctr">
              <a:buNone/>
              <a:defRPr sz="2667">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249619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Option 3 with Photo">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49"/>
          <a:stretch/>
        </p:blipFill>
        <p:spPr>
          <a:xfrm>
            <a:off x="5675291" y="504"/>
            <a:ext cx="6516709" cy="6856992"/>
          </a:xfrm>
          <a:prstGeom prst="rect">
            <a:avLst/>
          </a:prstGeom>
        </p:spPr>
      </p:pic>
      <p:sp>
        <p:nvSpPr>
          <p:cNvPr id="2" name="Title 1"/>
          <p:cNvSpPr>
            <a:spLocks noGrp="1"/>
          </p:cNvSpPr>
          <p:nvPr>
            <p:ph type="ctrTitle" hasCustomPrompt="1"/>
          </p:nvPr>
        </p:nvSpPr>
        <p:spPr>
          <a:xfrm>
            <a:off x="6525296" y="3188905"/>
            <a:ext cx="4816699" cy="636072"/>
          </a:xfrm>
        </p:spPr>
        <p:txBody>
          <a:bodyPr wrap="square" anchor="b">
            <a:spAutoFit/>
          </a:bodyPr>
          <a:lstStyle>
            <a:lvl1pPr algn="l">
              <a:lnSpc>
                <a:spcPct val="100000"/>
              </a:lnSpc>
              <a:defRPr sz="3733" b="1">
                <a:solidFill>
                  <a:schemeClr val="accent1"/>
                </a:solidFill>
              </a:defRPr>
            </a:lvl1pPr>
          </a:lstStyle>
          <a:p>
            <a:r>
              <a:rPr lang="en-US"/>
              <a:t>Click to edit Title</a:t>
            </a:r>
          </a:p>
        </p:txBody>
      </p:sp>
      <p:sp>
        <p:nvSpPr>
          <p:cNvPr id="3" name="Subtitle 2"/>
          <p:cNvSpPr>
            <a:spLocks noGrp="1"/>
          </p:cNvSpPr>
          <p:nvPr>
            <p:ph type="subTitle" idx="1" hasCustomPrompt="1"/>
          </p:nvPr>
        </p:nvSpPr>
        <p:spPr>
          <a:xfrm>
            <a:off x="6525300" y="3995758"/>
            <a:ext cx="4816693" cy="369332"/>
          </a:xfrm>
        </p:spPr>
        <p:txBody>
          <a:bodyPr wrap="square">
            <a:spAutoFit/>
          </a:bodyPr>
          <a:lstStyle>
            <a:lvl1pPr marL="0" indent="0" algn="l">
              <a:buNone/>
              <a:defRPr sz="2400" b="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7" name="Picture Placeholder 6"/>
          <p:cNvSpPr>
            <a:spLocks noGrp="1"/>
          </p:cNvSpPr>
          <p:nvPr>
            <p:ph type="pic" sz="quarter" idx="10" hasCustomPrompt="1"/>
          </p:nvPr>
        </p:nvSpPr>
        <p:spPr>
          <a:xfrm>
            <a:off x="1" y="0"/>
            <a:ext cx="5675291" cy="6858000"/>
          </a:xfrm>
          <a:solidFill>
            <a:schemeClr val="bg1">
              <a:lumMod val="95000"/>
            </a:schemeClr>
          </a:solidFill>
        </p:spPr>
        <p:txBody>
          <a:bodyPr tIns="640080" anchor="ctr">
            <a:normAutofit/>
          </a:bodyPr>
          <a:lstStyle>
            <a:lvl1pPr marL="0" indent="0" algn="ctr">
              <a:buNone/>
              <a:defRPr sz="2133" b="1" i="1" baseline="0">
                <a:solidFill>
                  <a:schemeClr val="accent4"/>
                </a:solidFill>
              </a:defRPr>
            </a:lvl1pPr>
          </a:lstStyle>
          <a:p>
            <a:r>
              <a:rPr lang="en-US"/>
              <a:t>Click to insert photo.</a:t>
            </a:r>
          </a:p>
        </p:txBody>
      </p:sp>
    </p:spTree>
    <p:extLst>
      <p:ext uri="{BB962C8B-B14F-4D97-AF65-F5344CB8AC3E}">
        <p14:creationId xmlns:p14="http://schemas.microsoft.com/office/powerpoint/2010/main" val="1924302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hort Agend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2887"/>
          <a:stretch/>
        </p:blipFill>
        <p:spPr>
          <a:xfrm>
            <a:off x="5228821" y="504"/>
            <a:ext cx="6963179" cy="6856992"/>
          </a:xfrm>
          <a:prstGeom prst="rect">
            <a:avLst/>
          </a:prstGeom>
        </p:spPr>
      </p:pic>
      <p:sp>
        <p:nvSpPr>
          <p:cNvPr id="5" name="Text Placeholder 11"/>
          <p:cNvSpPr>
            <a:spLocks noGrp="1"/>
          </p:cNvSpPr>
          <p:nvPr>
            <p:ph type="body" sz="quarter" idx="10" hasCustomPrompt="1"/>
          </p:nvPr>
        </p:nvSpPr>
        <p:spPr>
          <a:xfrm>
            <a:off x="7042540" y="1123805"/>
            <a:ext cx="4301185"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9" name="Text Placeholder 11"/>
          <p:cNvSpPr>
            <a:spLocks noGrp="1"/>
          </p:cNvSpPr>
          <p:nvPr>
            <p:ph type="body" sz="quarter" idx="13" hasCustomPrompt="1"/>
          </p:nvPr>
        </p:nvSpPr>
        <p:spPr>
          <a:xfrm>
            <a:off x="6096000" y="920059"/>
            <a:ext cx="739888" cy="739888"/>
          </a:xfrm>
          <a:prstGeom prst="rect">
            <a:avLst/>
          </a:prstGeom>
          <a:solidFill>
            <a:schemeClr val="accent1"/>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1" name="Text Placeholder 11"/>
          <p:cNvSpPr>
            <a:spLocks noGrp="1"/>
          </p:cNvSpPr>
          <p:nvPr>
            <p:ph type="body" sz="quarter" idx="14" hasCustomPrompt="1"/>
          </p:nvPr>
        </p:nvSpPr>
        <p:spPr>
          <a:xfrm>
            <a:off x="7042540" y="2181303"/>
            <a:ext cx="4301185"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2" name="Text Placeholder 11"/>
          <p:cNvSpPr>
            <a:spLocks noGrp="1"/>
          </p:cNvSpPr>
          <p:nvPr>
            <p:ph type="body" sz="quarter" idx="15" hasCustomPrompt="1"/>
          </p:nvPr>
        </p:nvSpPr>
        <p:spPr>
          <a:xfrm>
            <a:off x="6096000" y="1977557"/>
            <a:ext cx="739888" cy="739888"/>
          </a:xfrm>
          <a:prstGeom prst="rect">
            <a:avLst/>
          </a:prstGeom>
          <a:solidFill>
            <a:schemeClr val="accent2"/>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3" name="Text Placeholder 11"/>
          <p:cNvSpPr>
            <a:spLocks noGrp="1"/>
          </p:cNvSpPr>
          <p:nvPr>
            <p:ph type="body" sz="quarter" idx="16" hasCustomPrompt="1"/>
          </p:nvPr>
        </p:nvSpPr>
        <p:spPr>
          <a:xfrm>
            <a:off x="6096000" y="3035056"/>
            <a:ext cx="739888" cy="739888"/>
          </a:xfrm>
          <a:prstGeom prst="rect">
            <a:avLst/>
          </a:prstGeom>
          <a:solidFill>
            <a:schemeClr val="accent3"/>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4" name="Text Placeholder 11"/>
          <p:cNvSpPr>
            <a:spLocks noGrp="1"/>
          </p:cNvSpPr>
          <p:nvPr>
            <p:ph type="body" sz="quarter" idx="17" hasCustomPrompt="1"/>
          </p:nvPr>
        </p:nvSpPr>
        <p:spPr>
          <a:xfrm>
            <a:off x="6096000" y="4092555"/>
            <a:ext cx="739888" cy="739888"/>
          </a:xfrm>
          <a:prstGeom prst="rect">
            <a:avLst/>
          </a:prstGeom>
          <a:solidFill>
            <a:schemeClr val="accent4"/>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5" name="Text Placeholder 11"/>
          <p:cNvSpPr>
            <a:spLocks noGrp="1"/>
          </p:cNvSpPr>
          <p:nvPr>
            <p:ph type="body" sz="quarter" idx="18" hasCustomPrompt="1"/>
          </p:nvPr>
        </p:nvSpPr>
        <p:spPr>
          <a:xfrm>
            <a:off x="6096000" y="5150052"/>
            <a:ext cx="739888" cy="739888"/>
          </a:xfrm>
          <a:prstGeom prst="rect">
            <a:avLst/>
          </a:prstGeom>
          <a:solidFill>
            <a:schemeClr val="accent5"/>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6" name="Text Placeholder 11"/>
          <p:cNvSpPr>
            <a:spLocks noGrp="1"/>
          </p:cNvSpPr>
          <p:nvPr>
            <p:ph type="body" sz="quarter" idx="19" hasCustomPrompt="1"/>
          </p:nvPr>
        </p:nvSpPr>
        <p:spPr>
          <a:xfrm>
            <a:off x="7042540" y="3238802"/>
            <a:ext cx="4301185"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7" name="Text Placeholder 11"/>
          <p:cNvSpPr>
            <a:spLocks noGrp="1"/>
          </p:cNvSpPr>
          <p:nvPr>
            <p:ph type="body" sz="quarter" idx="20" hasCustomPrompt="1"/>
          </p:nvPr>
        </p:nvSpPr>
        <p:spPr>
          <a:xfrm>
            <a:off x="7042540" y="4296301"/>
            <a:ext cx="4301185"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8" name="Text Placeholder 11"/>
          <p:cNvSpPr>
            <a:spLocks noGrp="1"/>
          </p:cNvSpPr>
          <p:nvPr>
            <p:ph type="body" sz="quarter" idx="21" hasCustomPrompt="1"/>
          </p:nvPr>
        </p:nvSpPr>
        <p:spPr>
          <a:xfrm>
            <a:off x="7042540" y="5353798"/>
            <a:ext cx="4301185"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2" name="Title 1"/>
          <p:cNvSpPr>
            <a:spLocks noGrp="1"/>
          </p:cNvSpPr>
          <p:nvPr>
            <p:ph type="title" hasCustomPrompt="1"/>
          </p:nvPr>
        </p:nvSpPr>
        <p:spPr>
          <a:xfrm>
            <a:off x="532325" y="716080"/>
            <a:ext cx="4164171" cy="1569660"/>
          </a:xfrm>
          <a:noFill/>
        </p:spPr>
        <p:txBody>
          <a:bodyPr vert="horz" wrap="square" lIns="91440" tIns="45720" rIns="91440" bIns="45720" rtlCol="0" anchor="t">
            <a:spAutoFit/>
          </a:bodyPr>
          <a:lstStyle>
            <a:lvl1pPr>
              <a:lnSpc>
                <a:spcPct val="100000"/>
              </a:lnSpc>
              <a:defRPr lang="en-US" sz="4800" b="1" baseline="0" dirty="0">
                <a:solidFill>
                  <a:schemeClr val="accent1"/>
                </a:solidFill>
                <a:ea typeface="+mn-ea"/>
                <a:cs typeface="+mn-cs"/>
              </a:defRPr>
            </a:lvl1pPr>
          </a:lstStyle>
          <a:p>
            <a:pPr marL="0" lvl="0" indent="0">
              <a:spcBef>
                <a:spcPts val="0"/>
              </a:spcBef>
              <a:buFont typeface="Arial" panose="020B0604020202020204" pitchFamily="34" charset="0"/>
            </a:pPr>
            <a:r>
              <a:rPr lang="en-US"/>
              <a:t>Click to edit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359" y="5686196"/>
            <a:ext cx="1670812" cy="529896"/>
          </a:xfrm>
          <a:prstGeom prst="rect">
            <a:avLst/>
          </a:prstGeom>
        </p:spPr>
      </p:pic>
      <p:sp>
        <p:nvSpPr>
          <p:cNvPr id="19" name="TextBox 18">
            <a:extLst>
              <a:ext uri="{FF2B5EF4-FFF2-40B4-BE49-F238E27FC236}">
                <a16:creationId xmlns:a16="http://schemas.microsoft.com/office/drawing/2014/main" id="{B51E14F7-FA16-40A5-B236-575D3B6A5301}"/>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641160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4" name="Text Placeholder 11"/>
          <p:cNvSpPr>
            <a:spLocks noGrp="1"/>
          </p:cNvSpPr>
          <p:nvPr>
            <p:ph type="body" sz="quarter" idx="10" hasCustomPrompt="1"/>
          </p:nvPr>
        </p:nvSpPr>
        <p:spPr>
          <a:xfrm>
            <a:off x="1374106" y="1714149"/>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6" name="Text Placeholder 11"/>
          <p:cNvSpPr>
            <a:spLocks noGrp="1"/>
          </p:cNvSpPr>
          <p:nvPr>
            <p:ph type="body" sz="quarter" idx="13" hasCustomPrompt="1"/>
          </p:nvPr>
        </p:nvSpPr>
        <p:spPr>
          <a:xfrm>
            <a:off x="540914" y="1596032"/>
            <a:ext cx="568629" cy="568629"/>
          </a:xfrm>
          <a:prstGeom prst="rect">
            <a:avLst/>
          </a:prstGeom>
          <a:solidFill>
            <a:schemeClr val="accent1"/>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7" name="Text Placeholder 11"/>
          <p:cNvSpPr>
            <a:spLocks noGrp="1"/>
          </p:cNvSpPr>
          <p:nvPr>
            <p:ph type="body" sz="quarter" idx="14" hasCustomPrompt="1"/>
          </p:nvPr>
        </p:nvSpPr>
        <p:spPr>
          <a:xfrm>
            <a:off x="1374106" y="264071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8" name="Text Placeholder 11"/>
          <p:cNvSpPr>
            <a:spLocks noGrp="1"/>
          </p:cNvSpPr>
          <p:nvPr>
            <p:ph type="body" sz="quarter" idx="15" hasCustomPrompt="1"/>
          </p:nvPr>
        </p:nvSpPr>
        <p:spPr>
          <a:xfrm>
            <a:off x="540914" y="2522596"/>
            <a:ext cx="568629" cy="568629"/>
          </a:xfrm>
          <a:prstGeom prst="rect">
            <a:avLst/>
          </a:prstGeom>
          <a:solidFill>
            <a:schemeClr val="accent2"/>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9" name="Text Placeholder 11"/>
          <p:cNvSpPr>
            <a:spLocks noGrp="1"/>
          </p:cNvSpPr>
          <p:nvPr>
            <p:ph type="body" sz="quarter" idx="16" hasCustomPrompt="1"/>
          </p:nvPr>
        </p:nvSpPr>
        <p:spPr>
          <a:xfrm>
            <a:off x="540914" y="3449160"/>
            <a:ext cx="568629" cy="568629"/>
          </a:xfrm>
          <a:prstGeom prst="rect">
            <a:avLst/>
          </a:prstGeom>
          <a:solidFill>
            <a:schemeClr val="accent3"/>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0" name="Text Placeholder 11"/>
          <p:cNvSpPr>
            <a:spLocks noGrp="1"/>
          </p:cNvSpPr>
          <p:nvPr>
            <p:ph type="body" sz="quarter" idx="17" hasCustomPrompt="1"/>
          </p:nvPr>
        </p:nvSpPr>
        <p:spPr>
          <a:xfrm>
            <a:off x="540914" y="4375724"/>
            <a:ext cx="568629" cy="568629"/>
          </a:xfrm>
          <a:prstGeom prst="rect">
            <a:avLst/>
          </a:prstGeom>
          <a:solidFill>
            <a:schemeClr val="accent4"/>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1" name="Text Placeholder 11"/>
          <p:cNvSpPr>
            <a:spLocks noGrp="1"/>
          </p:cNvSpPr>
          <p:nvPr>
            <p:ph type="body" sz="quarter" idx="18" hasCustomPrompt="1"/>
          </p:nvPr>
        </p:nvSpPr>
        <p:spPr>
          <a:xfrm>
            <a:off x="540914" y="5302287"/>
            <a:ext cx="568629" cy="568629"/>
          </a:xfrm>
          <a:prstGeom prst="rect">
            <a:avLst/>
          </a:prstGeom>
          <a:solidFill>
            <a:schemeClr val="accent5"/>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2" name="Text Placeholder 11"/>
          <p:cNvSpPr>
            <a:spLocks noGrp="1"/>
          </p:cNvSpPr>
          <p:nvPr>
            <p:ph type="body" sz="quarter" idx="19" hasCustomPrompt="1"/>
          </p:nvPr>
        </p:nvSpPr>
        <p:spPr>
          <a:xfrm>
            <a:off x="1374106" y="3567276"/>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3" name="Text Placeholder 11"/>
          <p:cNvSpPr>
            <a:spLocks noGrp="1"/>
          </p:cNvSpPr>
          <p:nvPr>
            <p:ph type="body" sz="quarter" idx="20" hasCustomPrompt="1"/>
          </p:nvPr>
        </p:nvSpPr>
        <p:spPr>
          <a:xfrm>
            <a:off x="1374106" y="4493841"/>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4" name="Text Placeholder 11"/>
          <p:cNvSpPr>
            <a:spLocks noGrp="1"/>
          </p:cNvSpPr>
          <p:nvPr>
            <p:ph type="body" sz="quarter" idx="21" hasCustomPrompt="1"/>
          </p:nvPr>
        </p:nvSpPr>
        <p:spPr>
          <a:xfrm>
            <a:off x="1374106" y="542040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5" name="Text Placeholder 11"/>
          <p:cNvSpPr>
            <a:spLocks noGrp="1"/>
          </p:cNvSpPr>
          <p:nvPr>
            <p:ph type="body" sz="quarter" idx="22" hasCustomPrompt="1"/>
          </p:nvPr>
        </p:nvSpPr>
        <p:spPr>
          <a:xfrm>
            <a:off x="7459015" y="1714149"/>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6" name="Text Placeholder 11"/>
          <p:cNvSpPr>
            <a:spLocks noGrp="1"/>
          </p:cNvSpPr>
          <p:nvPr>
            <p:ph type="body" sz="quarter" idx="23" hasCustomPrompt="1"/>
          </p:nvPr>
        </p:nvSpPr>
        <p:spPr>
          <a:xfrm>
            <a:off x="6625823" y="1596032"/>
            <a:ext cx="568629" cy="568629"/>
          </a:xfrm>
          <a:prstGeom prst="rect">
            <a:avLst/>
          </a:prstGeom>
          <a:solidFill>
            <a:schemeClr val="accent1"/>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7" name="Text Placeholder 11"/>
          <p:cNvSpPr>
            <a:spLocks noGrp="1"/>
          </p:cNvSpPr>
          <p:nvPr>
            <p:ph type="body" sz="quarter" idx="24" hasCustomPrompt="1"/>
          </p:nvPr>
        </p:nvSpPr>
        <p:spPr>
          <a:xfrm>
            <a:off x="7459015" y="264071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8" name="Text Placeholder 11"/>
          <p:cNvSpPr>
            <a:spLocks noGrp="1"/>
          </p:cNvSpPr>
          <p:nvPr>
            <p:ph type="body" sz="quarter" idx="25" hasCustomPrompt="1"/>
          </p:nvPr>
        </p:nvSpPr>
        <p:spPr>
          <a:xfrm>
            <a:off x="6625823" y="2522596"/>
            <a:ext cx="568629" cy="568629"/>
          </a:xfrm>
          <a:prstGeom prst="rect">
            <a:avLst/>
          </a:prstGeom>
          <a:solidFill>
            <a:schemeClr val="accent2"/>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9" name="Text Placeholder 11"/>
          <p:cNvSpPr>
            <a:spLocks noGrp="1"/>
          </p:cNvSpPr>
          <p:nvPr>
            <p:ph type="body" sz="quarter" idx="26" hasCustomPrompt="1"/>
          </p:nvPr>
        </p:nvSpPr>
        <p:spPr>
          <a:xfrm>
            <a:off x="6625823" y="3449160"/>
            <a:ext cx="568629" cy="568629"/>
          </a:xfrm>
          <a:prstGeom prst="rect">
            <a:avLst/>
          </a:prstGeom>
          <a:solidFill>
            <a:schemeClr val="accent3"/>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20" name="Text Placeholder 11"/>
          <p:cNvSpPr>
            <a:spLocks noGrp="1"/>
          </p:cNvSpPr>
          <p:nvPr>
            <p:ph type="body" sz="quarter" idx="27" hasCustomPrompt="1"/>
          </p:nvPr>
        </p:nvSpPr>
        <p:spPr>
          <a:xfrm>
            <a:off x="6625823" y="4375724"/>
            <a:ext cx="568629" cy="568629"/>
          </a:xfrm>
          <a:prstGeom prst="rect">
            <a:avLst/>
          </a:prstGeom>
          <a:solidFill>
            <a:schemeClr val="accent4"/>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21" name="Text Placeholder 11"/>
          <p:cNvSpPr>
            <a:spLocks noGrp="1"/>
          </p:cNvSpPr>
          <p:nvPr>
            <p:ph type="body" sz="quarter" idx="28" hasCustomPrompt="1"/>
          </p:nvPr>
        </p:nvSpPr>
        <p:spPr>
          <a:xfrm>
            <a:off x="6625823" y="5302287"/>
            <a:ext cx="568629" cy="568629"/>
          </a:xfrm>
          <a:prstGeom prst="rect">
            <a:avLst/>
          </a:prstGeom>
          <a:solidFill>
            <a:schemeClr val="accent5"/>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22" name="Text Placeholder 11"/>
          <p:cNvSpPr>
            <a:spLocks noGrp="1"/>
          </p:cNvSpPr>
          <p:nvPr>
            <p:ph type="body" sz="quarter" idx="29" hasCustomPrompt="1"/>
          </p:nvPr>
        </p:nvSpPr>
        <p:spPr>
          <a:xfrm>
            <a:off x="7459015" y="3567276"/>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23" name="Text Placeholder 11"/>
          <p:cNvSpPr>
            <a:spLocks noGrp="1"/>
          </p:cNvSpPr>
          <p:nvPr>
            <p:ph type="body" sz="quarter" idx="30" hasCustomPrompt="1"/>
          </p:nvPr>
        </p:nvSpPr>
        <p:spPr>
          <a:xfrm>
            <a:off x="7459015" y="4493841"/>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24" name="Text Placeholder 11"/>
          <p:cNvSpPr>
            <a:spLocks noGrp="1"/>
          </p:cNvSpPr>
          <p:nvPr>
            <p:ph type="body" sz="quarter" idx="31" hasCustomPrompt="1"/>
          </p:nvPr>
        </p:nvSpPr>
        <p:spPr>
          <a:xfrm>
            <a:off x="7459015" y="542040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Tree>
    <p:extLst>
      <p:ext uri="{BB962C8B-B14F-4D97-AF65-F5344CB8AC3E}">
        <p14:creationId xmlns:p14="http://schemas.microsoft.com/office/powerpoint/2010/main" val="1499348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ernate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4" name="Text Placeholder 11"/>
          <p:cNvSpPr>
            <a:spLocks noGrp="1"/>
          </p:cNvSpPr>
          <p:nvPr>
            <p:ph type="body" sz="quarter" idx="13" hasCustomPrompt="1"/>
          </p:nvPr>
        </p:nvSpPr>
        <p:spPr>
          <a:xfrm>
            <a:off x="540914" y="1990009"/>
            <a:ext cx="1901737" cy="1901737"/>
          </a:xfrm>
          <a:prstGeom prst="ellipse">
            <a:avLst/>
          </a:prstGeom>
          <a:solidFill>
            <a:schemeClr val="accent1"/>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6" name="Text Placeholder 11"/>
          <p:cNvSpPr>
            <a:spLocks noGrp="1"/>
          </p:cNvSpPr>
          <p:nvPr>
            <p:ph type="body" sz="quarter" idx="10" hasCustomPrompt="1"/>
          </p:nvPr>
        </p:nvSpPr>
        <p:spPr>
          <a:xfrm>
            <a:off x="540914"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1" name="Text Placeholder 11"/>
          <p:cNvSpPr>
            <a:spLocks noGrp="1"/>
          </p:cNvSpPr>
          <p:nvPr>
            <p:ph type="body" sz="quarter" idx="14" hasCustomPrompt="1"/>
          </p:nvPr>
        </p:nvSpPr>
        <p:spPr>
          <a:xfrm>
            <a:off x="2838753" y="1990009"/>
            <a:ext cx="1901737" cy="1901737"/>
          </a:xfrm>
          <a:prstGeom prst="ellipse">
            <a:avLst/>
          </a:prstGeom>
          <a:solidFill>
            <a:schemeClr val="accent2"/>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12" name="Text Placeholder 11"/>
          <p:cNvSpPr>
            <a:spLocks noGrp="1"/>
          </p:cNvSpPr>
          <p:nvPr>
            <p:ph type="body" sz="quarter" idx="15" hasCustomPrompt="1"/>
          </p:nvPr>
        </p:nvSpPr>
        <p:spPr>
          <a:xfrm>
            <a:off x="2838753"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4" name="Text Placeholder 11"/>
          <p:cNvSpPr>
            <a:spLocks noGrp="1"/>
          </p:cNvSpPr>
          <p:nvPr>
            <p:ph type="body" sz="quarter" idx="16" hasCustomPrompt="1"/>
          </p:nvPr>
        </p:nvSpPr>
        <p:spPr>
          <a:xfrm>
            <a:off x="5136592" y="1990009"/>
            <a:ext cx="1901737" cy="1901737"/>
          </a:xfrm>
          <a:prstGeom prst="ellipse">
            <a:avLst/>
          </a:prstGeom>
          <a:solidFill>
            <a:schemeClr val="accent3"/>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15" name="Text Placeholder 11"/>
          <p:cNvSpPr>
            <a:spLocks noGrp="1"/>
          </p:cNvSpPr>
          <p:nvPr>
            <p:ph type="body" sz="quarter" idx="17" hasCustomPrompt="1"/>
          </p:nvPr>
        </p:nvSpPr>
        <p:spPr>
          <a:xfrm>
            <a:off x="5136592"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7" name="Text Placeholder 11"/>
          <p:cNvSpPr>
            <a:spLocks noGrp="1"/>
          </p:cNvSpPr>
          <p:nvPr>
            <p:ph type="body" sz="quarter" idx="18" hasCustomPrompt="1"/>
          </p:nvPr>
        </p:nvSpPr>
        <p:spPr>
          <a:xfrm>
            <a:off x="7434430" y="1990009"/>
            <a:ext cx="1901737" cy="1901737"/>
          </a:xfrm>
          <a:prstGeom prst="ellipse">
            <a:avLst/>
          </a:prstGeom>
          <a:solidFill>
            <a:schemeClr val="accent4"/>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18" name="Text Placeholder 11"/>
          <p:cNvSpPr>
            <a:spLocks noGrp="1"/>
          </p:cNvSpPr>
          <p:nvPr>
            <p:ph type="body" sz="quarter" idx="19" hasCustomPrompt="1"/>
          </p:nvPr>
        </p:nvSpPr>
        <p:spPr>
          <a:xfrm>
            <a:off x="7434430"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20" name="Text Placeholder 11"/>
          <p:cNvSpPr>
            <a:spLocks noGrp="1"/>
          </p:cNvSpPr>
          <p:nvPr>
            <p:ph type="body" sz="quarter" idx="20" hasCustomPrompt="1"/>
          </p:nvPr>
        </p:nvSpPr>
        <p:spPr>
          <a:xfrm>
            <a:off x="9732270" y="1990009"/>
            <a:ext cx="1901737" cy="1901737"/>
          </a:xfrm>
          <a:prstGeom prst="ellipse">
            <a:avLst/>
          </a:prstGeom>
          <a:solidFill>
            <a:schemeClr val="accent5"/>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21" name="Text Placeholder 11"/>
          <p:cNvSpPr>
            <a:spLocks noGrp="1"/>
          </p:cNvSpPr>
          <p:nvPr>
            <p:ph type="body" sz="quarter" idx="21" hasCustomPrompt="1"/>
          </p:nvPr>
        </p:nvSpPr>
        <p:spPr>
          <a:xfrm>
            <a:off x="9732270"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Tree>
    <p:extLst>
      <p:ext uri="{BB962C8B-B14F-4D97-AF65-F5344CB8AC3E}">
        <p14:creationId xmlns:p14="http://schemas.microsoft.com/office/powerpoint/2010/main" val="998187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914" y="94451"/>
            <a:ext cx="11110173" cy="784115"/>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Tree>
    <p:extLst>
      <p:ext uri="{BB962C8B-B14F-4D97-AF65-F5344CB8AC3E}">
        <p14:creationId xmlns:p14="http://schemas.microsoft.com/office/powerpoint/2010/main" val="2707811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with Pixels">
    <p:spTree>
      <p:nvGrpSpPr>
        <p:cNvPr id="1" name=""/>
        <p:cNvGrpSpPr/>
        <p:nvPr/>
      </p:nvGrpSpPr>
      <p:grpSpPr>
        <a:xfrm>
          <a:off x="0" y="0"/>
          <a:ext cx="0" cy="0"/>
          <a:chOff x="0" y="0"/>
          <a:chExt cx="0" cy="0"/>
        </a:xfrm>
      </p:grpSpPr>
      <p:sp>
        <p:nvSpPr>
          <p:cNvPr id="2" name="Title 1"/>
          <p:cNvSpPr>
            <a:spLocks noGrp="1"/>
          </p:cNvSpPr>
          <p:nvPr>
            <p:ph type="title"/>
          </p:nvPr>
        </p:nvSpPr>
        <p:spPr>
          <a:xfrm>
            <a:off x="540914" y="94451"/>
            <a:ext cx="9543612" cy="784115"/>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grpSp>
        <p:nvGrpSpPr>
          <p:cNvPr id="80" name="Group 79">
            <a:extLst>
              <a:ext uri="{FF2B5EF4-FFF2-40B4-BE49-F238E27FC236}">
                <a16:creationId xmlns:a16="http://schemas.microsoft.com/office/drawing/2014/main" id="{9C97CC4E-836C-41BC-8D94-4A1859A496D2}"/>
              </a:ext>
            </a:extLst>
          </p:cNvPr>
          <p:cNvGrpSpPr/>
          <p:nvPr userDrawn="1"/>
        </p:nvGrpSpPr>
        <p:grpSpPr>
          <a:xfrm>
            <a:off x="10467704" y="1"/>
            <a:ext cx="1724296" cy="957943"/>
            <a:chOff x="7850778" y="0"/>
            <a:chExt cx="1293222" cy="718457"/>
          </a:xfrm>
        </p:grpSpPr>
        <p:sp>
          <p:nvSpPr>
            <p:cNvPr id="68" name="Rectangle 67">
              <a:extLst>
                <a:ext uri="{FF2B5EF4-FFF2-40B4-BE49-F238E27FC236}">
                  <a16:creationId xmlns:a16="http://schemas.microsoft.com/office/drawing/2014/main" id="{DDC68A3D-B85E-405D-BD96-F7762193B639}"/>
                </a:ext>
              </a:extLst>
            </p:cNvPr>
            <p:cNvSpPr/>
            <p:nvPr userDrawn="1"/>
          </p:nvSpPr>
          <p:spPr>
            <a:xfrm>
              <a:off x="9000309" y="287383"/>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69" name="Rectangle 68">
              <a:extLst>
                <a:ext uri="{FF2B5EF4-FFF2-40B4-BE49-F238E27FC236}">
                  <a16:creationId xmlns:a16="http://schemas.microsoft.com/office/drawing/2014/main" id="{922233C5-95E1-4735-BA1E-2D56ACD7EF4B}"/>
                </a:ext>
              </a:extLst>
            </p:cNvPr>
            <p:cNvSpPr/>
            <p:nvPr userDrawn="1"/>
          </p:nvSpPr>
          <p:spPr>
            <a:xfrm>
              <a:off x="8712926" y="0"/>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0" name="Rectangle 69">
              <a:extLst>
                <a:ext uri="{FF2B5EF4-FFF2-40B4-BE49-F238E27FC236}">
                  <a16:creationId xmlns:a16="http://schemas.microsoft.com/office/drawing/2014/main" id="{D0BB066A-279D-4C20-896D-F37C338E890F}"/>
                </a:ext>
              </a:extLst>
            </p:cNvPr>
            <p:cNvSpPr/>
            <p:nvPr userDrawn="1"/>
          </p:nvSpPr>
          <p:spPr>
            <a:xfrm>
              <a:off x="8712926"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1" name="Rectangle 70">
              <a:extLst>
                <a:ext uri="{FF2B5EF4-FFF2-40B4-BE49-F238E27FC236}">
                  <a16:creationId xmlns:a16="http://schemas.microsoft.com/office/drawing/2014/main" id="{E5D40BC3-4273-474F-8702-2CC6F83A5A15}"/>
                </a:ext>
              </a:extLst>
            </p:cNvPr>
            <p:cNvSpPr/>
            <p:nvPr userDrawn="1"/>
          </p:nvSpPr>
          <p:spPr>
            <a:xfrm>
              <a:off x="8712926"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2" name="Rectangle 71">
              <a:extLst>
                <a:ext uri="{FF2B5EF4-FFF2-40B4-BE49-F238E27FC236}">
                  <a16:creationId xmlns:a16="http://schemas.microsoft.com/office/drawing/2014/main" id="{649E7658-A507-45A9-9687-4A5B642D7C5E}"/>
                </a:ext>
              </a:extLst>
            </p:cNvPr>
            <p:cNvSpPr/>
            <p:nvPr userDrawn="1"/>
          </p:nvSpPr>
          <p:spPr>
            <a:xfrm>
              <a:off x="8569234" y="431074"/>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3" name="Rectangle 72">
              <a:extLst>
                <a:ext uri="{FF2B5EF4-FFF2-40B4-BE49-F238E27FC236}">
                  <a16:creationId xmlns:a16="http://schemas.microsoft.com/office/drawing/2014/main" id="{3D989AF1-8504-4A7D-9599-BB6F52B226E1}"/>
                </a:ext>
              </a:extLst>
            </p:cNvPr>
            <p:cNvSpPr/>
            <p:nvPr userDrawn="1"/>
          </p:nvSpPr>
          <p:spPr>
            <a:xfrm>
              <a:off x="8425543"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4" name="Rectangle 73">
              <a:extLst>
                <a:ext uri="{FF2B5EF4-FFF2-40B4-BE49-F238E27FC236}">
                  <a16:creationId xmlns:a16="http://schemas.microsoft.com/office/drawing/2014/main" id="{B0281F3A-69F9-4EA8-8761-D67C127396C6}"/>
                </a:ext>
              </a:extLst>
            </p:cNvPr>
            <p:cNvSpPr/>
            <p:nvPr userDrawn="1"/>
          </p:nvSpPr>
          <p:spPr>
            <a:xfrm>
              <a:off x="8425543"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5" name="Rectangle 74">
              <a:extLst>
                <a:ext uri="{FF2B5EF4-FFF2-40B4-BE49-F238E27FC236}">
                  <a16:creationId xmlns:a16="http://schemas.microsoft.com/office/drawing/2014/main" id="{661C1252-53C9-4A53-9BF7-6012CA815D89}"/>
                </a:ext>
              </a:extLst>
            </p:cNvPr>
            <p:cNvSpPr/>
            <p:nvPr userDrawn="1"/>
          </p:nvSpPr>
          <p:spPr>
            <a:xfrm>
              <a:off x="8281851" y="574766"/>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6" name="Rectangle 75">
              <a:extLst>
                <a:ext uri="{FF2B5EF4-FFF2-40B4-BE49-F238E27FC236}">
                  <a16:creationId xmlns:a16="http://schemas.microsoft.com/office/drawing/2014/main" id="{DAB1420F-A0C0-43A8-9138-D36183C625BA}"/>
                </a:ext>
              </a:extLst>
            </p:cNvPr>
            <p:cNvSpPr/>
            <p:nvPr userDrawn="1"/>
          </p:nvSpPr>
          <p:spPr>
            <a:xfrm>
              <a:off x="8138160" y="143691"/>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7" name="Rectangle 76">
              <a:extLst>
                <a:ext uri="{FF2B5EF4-FFF2-40B4-BE49-F238E27FC236}">
                  <a16:creationId xmlns:a16="http://schemas.microsoft.com/office/drawing/2014/main" id="{28B50765-52B4-455A-B6CD-D8D29E1F9BA8}"/>
                </a:ext>
              </a:extLst>
            </p:cNvPr>
            <p:cNvSpPr/>
            <p:nvPr userDrawn="1"/>
          </p:nvSpPr>
          <p:spPr>
            <a:xfrm>
              <a:off x="7994469" y="431074"/>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79" name="Rectangle 78">
              <a:extLst>
                <a:ext uri="{FF2B5EF4-FFF2-40B4-BE49-F238E27FC236}">
                  <a16:creationId xmlns:a16="http://schemas.microsoft.com/office/drawing/2014/main" id="{90371A2F-A964-45EE-82E0-03A0C286BDBC}"/>
                </a:ext>
              </a:extLst>
            </p:cNvPr>
            <p:cNvSpPr/>
            <p:nvPr userDrawn="1"/>
          </p:nvSpPr>
          <p:spPr>
            <a:xfrm>
              <a:off x="7850778" y="289410"/>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43752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97C188-0B2F-4339-84DC-98BC022D0E21}"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277424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7" name="Text Placeholder 11"/>
          <p:cNvSpPr>
            <a:spLocks noGrp="1"/>
          </p:cNvSpPr>
          <p:nvPr>
            <p:ph type="body" sz="quarter" idx="10" hasCustomPrompt="1"/>
          </p:nvPr>
        </p:nvSpPr>
        <p:spPr>
          <a:xfrm>
            <a:off x="540914" y="1229725"/>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
        <p:nvSpPr>
          <p:cNvPr id="3" name="Title 2"/>
          <p:cNvSpPr>
            <a:spLocks noGrp="1"/>
          </p:cNvSpPr>
          <p:nvPr>
            <p:ph type="title"/>
          </p:nvPr>
        </p:nvSpPr>
        <p:spPr>
          <a:xfrm>
            <a:off x="540914" y="94451"/>
            <a:ext cx="11110173" cy="784115"/>
          </a:xfrm>
        </p:spPr>
        <p:txBody>
          <a:bodyPr/>
          <a:lstStyle/>
          <a:p>
            <a:r>
              <a:rPr lang="en-US"/>
              <a:t>Click to edit Master title style</a:t>
            </a:r>
          </a:p>
        </p:txBody>
      </p:sp>
    </p:spTree>
    <p:extLst>
      <p:ext uri="{BB962C8B-B14F-4D97-AF65-F5344CB8AC3E}">
        <p14:creationId xmlns:p14="http://schemas.microsoft.com/office/powerpoint/2010/main" val="89068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Only with Pixel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7" name="Text Placeholder 11"/>
          <p:cNvSpPr>
            <a:spLocks noGrp="1"/>
          </p:cNvSpPr>
          <p:nvPr>
            <p:ph type="body" sz="quarter" idx="10" hasCustomPrompt="1"/>
          </p:nvPr>
        </p:nvSpPr>
        <p:spPr>
          <a:xfrm>
            <a:off x="540914" y="1229725"/>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
        <p:nvSpPr>
          <p:cNvPr id="3" name="Title 2"/>
          <p:cNvSpPr>
            <a:spLocks noGrp="1"/>
          </p:cNvSpPr>
          <p:nvPr>
            <p:ph type="title"/>
          </p:nvPr>
        </p:nvSpPr>
        <p:spPr>
          <a:xfrm>
            <a:off x="540914" y="94451"/>
            <a:ext cx="9543612" cy="784115"/>
          </a:xfrm>
        </p:spPr>
        <p:txBody>
          <a:bodyPr/>
          <a:lstStyle/>
          <a:p>
            <a:r>
              <a:rPr lang="en-US"/>
              <a:t>Click to edit Master title style</a:t>
            </a:r>
          </a:p>
        </p:txBody>
      </p:sp>
      <p:grpSp>
        <p:nvGrpSpPr>
          <p:cNvPr id="5" name="Group 4">
            <a:extLst>
              <a:ext uri="{FF2B5EF4-FFF2-40B4-BE49-F238E27FC236}">
                <a16:creationId xmlns:a16="http://schemas.microsoft.com/office/drawing/2014/main" id="{B77E17EE-F56A-49F6-B659-EBCA18308A01}"/>
              </a:ext>
            </a:extLst>
          </p:cNvPr>
          <p:cNvGrpSpPr/>
          <p:nvPr userDrawn="1"/>
        </p:nvGrpSpPr>
        <p:grpSpPr>
          <a:xfrm>
            <a:off x="10467704" y="1"/>
            <a:ext cx="1724296" cy="957943"/>
            <a:chOff x="7850778" y="0"/>
            <a:chExt cx="1293222" cy="718457"/>
          </a:xfrm>
        </p:grpSpPr>
        <p:sp>
          <p:nvSpPr>
            <p:cNvPr id="8" name="Rectangle 7">
              <a:extLst>
                <a:ext uri="{FF2B5EF4-FFF2-40B4-BE49-F238E27FC236}">
                  <a16:creationId xmlns:a16="http://schemas.microsoft.com/office/drawing/2014/main" id="{F6E9349E-0C2E-48CA-993A-D923C0AB55FA}"/>
                </a:ext>
              </a:extLst>
            </p:cNvPr>
            <p:cNvSpPr/>
            <p:nvPr userDrawn="1"/>
          </p:nvSpPr>
          <p:spPr>
            <a:xfrm>
              <a:off x="9000309" y="287383"/>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9" name="Rectangle 8">
              <a:extLst>
                <a:ext uri="{FF2B5EF4-FFF2-40B4-BE49-F238E27FC236}">
                  <a16:creationId xmlns:a16="http://schemas.microsoft.com/office/drawing/2014/main" id="{A1765A72-152A-4360-8022-03AD82E60E5A}"/>
                </a:ext>
              </a:extLst>
            </p:cNvPr>
            <p:cNvSpPr/>
            <p:nvPr userDrawn="1"/>
          </p:nvSpPr>
          <p:spPr>
            <a:xfrm>
              <a:off x="8712926" y="0"/>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0" name="Rectangle 9">
              <a:extLst>
                <a:ext uri="{FF2B5EF4-FFF2-40B4-BE49-F238E27FC236}">
                  <a16:creationId xmlns:a16="http://schemas.microsoft.com/office/drawing/2014/main" id="{7F3315B1-D61B-41D9-9644-6B1FE3184524}"/>
                </a:ext>
              </a:extLst>
            </p:cNvPr>
            <p:cNvSpPr/>
            <p:nvPr userDrawn="1"/>
          </p:nvSpPr>
          <p:spPr>
            <a:xfrm>
              <a:off x="8712926"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1" name="Rectangle 10">
              <a:extLst>
                <a:ext uri="{FF2B5EF4-FFF2-40B4-BE49-F238E27FC236}">
                  <a16:creationId xmlns:a16="http://schemas.microsoft.com/office/drawing/2014/main" id="{FCA2773B-B23E-466A-8CFD-98ECCAB8DD2A}"/>
                </a:ext>
              </a:extLst>
            </p:cNvPr>
            <p:cNvSpPr/>
            <p:nvPr userDrawn="1"/>
          </p:nvSpPr>
          <p:spPr>
            <a:xfrm>
              <a:off x="8712926"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2" name="Rectangle 11">
              <a:extLst>
                <a:ext uri="{FF2B5EF4-FFF2-40B4-BE49-F238E27FC236}">
                  <a16:creationId xmlns:a16="http://schemas.microsoft.com/office/drawing/2014/main" id="{1A749407-024F-4C44-B4CC-9B8054C9C65F}"/>
                </a:ext>
              </a:extLst>
            </p:cNvPr>
            <p:cNvSpPr/>
            <p:nvPr userDrawn="1"/>
          </p:nvSpPr>
          <p:spPr>
            <a:xfrm>
              <a:off x="8569234" y="431074"/>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3" name="Rectangle 12">
              <a:extLst>
                <a:ext uri="{FF2B5EF4-FFF2-40B4-BE49-F238E27FC236}">
                  <a16:creationId xmlns:a16="http://schemas.microsoft.com/office/drawing/2014/main" id="{4B9FB291-A547-456A-944D-D9E64217A04E}"/>
                </a:ext>
              </a:extLst>
            </p:cNvPr>
            <p:cNvSpPr/>
            <p:nvPr userDrawn="1"/>
          </p:nvSpPr>
          <p:spPr>
            <a:xfrm>
              <a:off x="8425543"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529B1BFA-410D-46A6-8949-C7EEF25B8F50}"/>
                </a:ext>
              </a:extLst>
            </p:cNvPr>
            <p:cNvSpPr/>
            <p:nvPr userDrawn="1"/>
          </p:nvSpPr>
          <p:spPr>
            <a:xfrm>
              <a:off x="8425543"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5" name="Rectangle 14">
              <a:extLst>
                <a:ext uri="{FF2B5EF4-FFF2-40B4-BE49-F238E27FC236}">
                  <a16:creationId xmlns:a16="http://schemas.microsoft.com/office/drawing/2014/main" id="{CBADC87A-4DDE-40BF-91F9-C9AD0EAEDF56}"/>
                </a:ext>
              </a:extLst>
            </p:cNvPr>
            <p:cNvSpPr/>
            <p:nvPr userDrawn="1"/>
          </p:nvSpPr>
          <p:spPr>
            <a:xfrm>
              <a:off x="8281851" y="574766"/>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6" name="Rectangle 15">
              <a:extLst>
                <a:ext uri="{FF2B5EF4-FFF2-40B4-BE49-F238E27FC236}">
                  <a16:creationId xmlns:a16="http://schemas.microsoft.com/office/drawing/2014/main" id="{6AFE5624-25A6-4477-AE64-93C315A5C913}"/>
                </a:ext>
              </a:extLst>
            </p:cNvPr>
            <p:cNvSpPr/>
            <p:nvPr userDrawn="1"/>
          </p:nvSpPr>
          <p:spPr>
            <a:xfrm>
              <a:off x="8138160" y="143691"/>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7" name="Rectangle 16">
              <a:extLst>
                <a:ext uri="{FF2B5EF4-FFF2-40B4-BE49-F238E27FC236}">
                  <a16:creationId xmlns:a16="http://schemas.microsoft.com/office/drawing/2014/main" id="{D99C2E5A-D5C3-45FF-BE2B-7EB26B1076DA}"/>
                </a:ext>
              </a:extLst>
            </p:cNvPr>
            <p:cNvSpPr/>
            <p:nvPr userDrawn="1"/>
          </p:nvSpPr>
          <p:spPr>
            <a:xfrm>
              <a:off x="7994469" y="431074"/>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8" name="Rectangle 17">
              <a:extLst>
                <a:ext uri="{FF2B5EF4-FFF2-40B4-BE49-F238E27FC236}">
                  <a16:creationId xmlns:a16="http://schemas.microsoft.com/office/drawing/2014/main" id="{2D1DE1D7-9734-4B01-9D81-59F7CD94B15D}"/>
                </a:ext>
              </a:extLst>
            </p:cNvPr>
            <p:cNvSpPr/>
            <p:nvPr userDrawn="1"/>
          </p:nvSpPr>
          <p:spPr>
            <a:xfrm>
              <a:off x="7850778" y="289410"/>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750537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914" y="94451"/>
            <a:ext cx="11110173" cy="7841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Tree>
    <p:extLst>
      <p:ext uri="{BB962C8B-B14F-4D97-AF65-F5344CB8AC3E}">
        <p14:creationId xmlns:p14="http://schemas.microsoft.com/office/powerpoint/2010/main" val="136622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with Pixels">
    <p:spTree>
      <p:nvGrpSpPr>
        <p:cNvPr id="1" name=""/>
        <p:cNvGrpSpPr/>
        <p:nvPr/>
      </p:nvGrpSpPr>
      <p:grpSpPr>
        <a:xfrm>
          <a:off x="0" y="0"/>
          <a:ext cx="0" cy="0"/>
          <a:chOff x="0" y="0"/>
          <a:chExt cx="0" cy="0"/>
        </a:xfrm>
      </p:grpSpPr>
      <p:sp>
        <p:nvSpPr>
          <p:cNvPr id="2" name="Title 1"/>
          <p:cNvSpPr>
            <a:spLocks noGrp="1"/>
          </p:cNvSpPr>
          <p:nvPr>
            <p:ph type="title"/>
          </p:nvPr>
        </p:nvSpPr>
        <p:spPr>
          <a:xfrm>
            <a:off x="540914" y="94451"/>
            <a:ext cx="9543612" cy="78411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grpSp>
        <p:nvGrpSpPr>
          <p:cNvPr id="5" name="Group 4">
            <a:extLst>
              <a:ext uri="{FF2B5EF4-FFF2-40B4-BE49-F238E27FC236}">
                <a16:creationId xmlns:a16="http://schemas.microsoft.com/office/drawing/2014/main" id="{0BED6F4D-5E99-4419-941D-058AD6A10D58}"/>
              </a:ext>
            </a:extLst>
          </p:cNvPr>
          <p:cNvGrpSpPr/>
          <p:nvPr userDrawn="1"/>
        </p:nvGrpSpPr>
        <p:grpSpPr>
          <a:xfrm>
            <a:off x="10467704" y="1"/>
            <a:ext cx="1724296" cy="957943"/>
            <a:chOff x="7850778" y="0"/>
            <a:chExt cx="1293222" cy="718457"/>
          </a:xfrm>
        </p:grpSpPr>
        <p:sp>
          <p:nvSpPr>
            <p:cNvPr id="7" name="Rectangle 6">
              <a:extLst>
                <a:ext uri="{FF2B5EF4-FFF2-40B4-BE49-F238E27FC236}">
                  <a16:creationId xmlns:a16="http://schemas.microsoft.com/office/drawing/2014/main" id="{3ACF3EA8-6CBD-49D2-B40C-9FC09047D44F}"/>
                </a:ext>
              </a:extLst>
            </p:cNvPr>
            <p:cNvSpPr/>
            <p:nvPr userDrawn="1"/>
          </p:nvSpPr>
          <p:spPr>
            <a:xfrm>
              <a:off x="9000309" y="287383"/>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8" name="Rectangle 7">
              <a:extLst>
                <a:ext uri="{FF2B5EF4-FFF2-40B4-BE49-F238E27FC236}">
                  <a16:creationId xmlns:a16="http://schemas.microsoft.com/office/drawing/2014/main" id="{BB1EBBA3-36AE-4671-8AB6-1871FF2AE1B8}"/>
                </a:ext>
              </a:extLst>
            </p:cNvPr>
            <p:cNvSpPr/>
            <p:nvPr userDrawn="1"/>
          </p:nvSpPr>
          <p:spPr>
            <a:xfrm>
              <a:off x="8712926" y="0"/>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9" name="Rectangle 8">
              <a:extLst>
                <a:ext uri="{FF2B5EF4-FFF2-40B4-BE49-F238E27FC236}">
                  <a16:creationId xmlns:a16="http://schemas.microsoft.com/office/drawing/2014/main" id="{7E82A97C-EDFB-433B-B6C1-BEE5F3553502}"/>
                </a:ext>
              </a:extLst>
            </p:cNvPr>
            <p:cNvSpPr/>
            <p:nvPr userDrawn="1"/>
          </p:nvSpPr>
          <p:spPr>
            <a:xfrm>
              <a:off x="8712926"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0" name="Rectangle 9">
              <a:extLst>
                <a:ext uri="{FF2B5EF4-FFF2-40B4-BE49-F238E27FC236}">
                  <a16:creationId xmlns:a16="http://schemas.microsoft.com/office/drawing/2014/main" id="{7AD8F8C3-D11D-4DC6-8E1B-D5898904CB65}"/>
                </a:ext>
              </a:extLst>
            </p:cNvPr>
            <p:cNvSpPr/>
            <p:nvPr userDrawn="1"/>
          </p:nvSpPr>
          <p:spPr>
            <a:xfrm>
              <a:off x="8712926"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1" name="Rectangle 10">
              <a:extLst>
                <a:ext uri="{FF2B5EF4-FFF2-40B4-BE49-F238E27FC236}">
                  <a16:creationId xmlns:a16="http://schemas.microsoft.com/office/drawing/2014/main" id="{F3B159CA-F032-4CAF-8089-9178B5A0587E}"/>
                </a:ext>
              </a:extLst>
            </p:cNvPr>
            <p:cNvSpPr/>
            <p:nvPr userDrawn="1"/>
          </p:nvSpPr>
          <p:spPr>
            <a:xfrm>
              <a:off x="8569234" y="431074"/>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2" name="Rectangle 11">
              <a:extLst>
                <a:ext uri="{FF2B5EF4-FFF2-40B4-BE49-F238E27FC236}">
                  <a16:creationId xmlns:a16="http://schemas.microsoft.com/office/drawing/2014/main" id="{280EFAE2-4BC9-4B4E-8DAF-BFE8074AAEBF}"/>
                </a:ext>
              </a:extLst>
            </p:cNvPr>
            <p:cNvSpPr/>
            <p:nvPr userDrawn="1"/>
          </p:nvSpPr>
          <p:spPr>
            <a:xfrm>
              <a:off x="8425543"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3" name="Rectangle 12">
              <a:extLst>
                <a:ext uri="{FF2B5EF4-FFF2-40B4-BE49-F238E27FC236}">
                  <a16:creationId xmlns:a16="http://schemas.microsoft.com/office/drawing/2014/main" id="{A8B724E9-CA9B-40E2-9173-0ABCF7FAF583}"/>
                </a:ext>
              </a:extLst>
            </p:cNvPr>
            <p:cNvSpPr/>
            <p:nvPr userDrawn="1"/>
          </p:nvSpPr>
          <p:spPr>
            <a:xfrm>
              <a:off x="8425543"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AF15B63B-AC4E-475A-B6C4-E28730A7A827}"/>
                </a:ext>
              </a:extLst>
            </p:cNvPr>
            <p:cNvSpPr/>
            <p:nvPr userDrawn="1"/>
          </p:nvSpPr>
          <p:spPr>
            <a:xfrm>
              <a:off x="8281851" y="574766"/>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5" name="Rectangle 14">
              <a:extLst>
                <a:ext uri="{FF2B5EF4-FFF2-40B4-BE49-F238E27FC236}">
                  <a16:creationId xmlns:a16="http://schemas.microsoft.com/office/drawing/2014/main" id="{41FB9276-E3CB-49EB-A4A6-A1C28E1FD7C3}"/>
                </a:ext>
              </a:extLst>
            </p:cNvPr>
            <p:cNvSpPr/>
            <p:nvPr userDrawn="1"/>
          </p:nvSpPr>
          <p:spPr>
            <a:xfrm>
              <a:off x="8138160" y="143691"/>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6" name="Rectangle 15">
              <a:extLst>
                <a:ext uri="{FF2B5EF4-FFF2-40B4-BE49-F238E27FC236}">
                  <a16:creationId xmlns:a16="http://schemas.microsoft.com/office/drawing/2014/main" id="{70CA7D7C-750F-42D2-B24F-3B33CC6B9C40}"/>
                </a:ext>
              </a:extLst>
            </p:cNvPr>
            <p:cNvSpPr/>
            <p:nvPr userDrawn="1"/>
          </p:nvSpPr>
          <p:spPr>
            <a:xfrm>
              <a:off x="7994469" y="431074"/>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7" name="Rectangle 16">
              <a:extLst>
                <a:ext uri="{FF2B5EF4-FFF2-40B4-BE49-F238E27FC236}">
                  <a16:creationId xmlns:a16="http://schemas.microsoft.com/office/drawing/2014/main" id="{3DA5792D-D9A2-472E-84B6-55811F86D9B9}"/>
                </a:ext>
              </a:extLst>
            </p:cNvPr>
            <p:cNvSpPr/>
            <p:nvPr userDrawn="1"/>
          </p:nvSpPr>
          <p:spPr>
            <a:xfrm>
              <a:off x="7850778" y="289410"/>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48136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4" y="1229725"/>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
        <p:nvSpPr>
          <p:cNvPr id="4" name="Title 3"/>
          <p:cNvSpPr>
            <a:spLocks noGrp="1"/>
          </p:cNvSpPr>
          <p:nvPr>
            <p:ph type="title"/>
          </p:nvPr>
        </p:nvSpPr>
        <p:spPr>
          <a:xfrm>
            <a:off x="540913" y="94451"/>
            <a:ext cx="11110175" cy="784115"/>
          </a:xfrm>
        </p:spPr>
        <p:txBody>
          <a:bodyPr/>
          <a:lstStyle>
            <a:lvl1pPr algn="l">
              <a:defRPr/>
            </a:lvl1pPr>
          </a:lstStyle>
          <a:p>
            <a:r>
              <a:rPr lang="en-US"/>
              <a:t>Click to edit Master title style</a:t>
            </a:r>
          </a:p>
        </p:txBody>
      </p:sp>
      <p:sp>
        <p:nvSpPr>
          <p:cNvPr id="8" name="Content Placeholder 2"/>
          <p:cNvSpPr>
            <a:spLocks noGrp="1"/>
          </p:cNvSpPr>
          <p:nvPr>
            <p:ph idx="1"/>
          </p:nvPr>
        </p:nvSpPr>
        <p:spPr>
          <a:xfrm>
            <a:off x="540914" y="1820215"/>
            <a:ext cx="11110173" cy="4318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737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title and Content with Pixel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4" y="1229725"/>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
        <p:nvSpPr>
          <p:cNvPr id="4" name="Title 3"/>
          <p:cNvSpPr>
            <a:spLocks noGrp="1"/>
          </p:cNvSpPr>
          <p:nvPr>
            <p:ph type="title"/>
          </p:nvPr>
        </p:nvSpPr>
        <p:spPr>
          <a:xfrm>
            <a:off x="540913" y="94451"/>
            <a:ext cx="9543612" cy="784115"/>
          </a:xfrm>
        </p:spPr>
        <p:txBody>
          <a:bodyPr/>
          <a:lstStyle>
            <a:lvl1pPr algn="l">
              <a:defRPr/>
            </a:lvl1pPr>
          </a:lstStyle>
          <a:p>
            <a:r>
              <a:rPr lang="en-US"/>
              <a:t>Click to edit Master title style</a:t>
            </a:r>
          </a:p>
        </p:txBody>
      </p:sp>
      <p:sp>
        <p:nvSpPr>
          <p:cNvPr id="8" name="Content Placeholder 2"/>
          <p:cNvSpPr>
            <a:spLocks noGrp="1"/>
          </p:cNvSpPr>
          <p:nvPr>
            <p:ph idx="1"/>
          </p:nvPr>
        </p:nvSpPr>
        <p:spPr>
          <a:xfrm>
            <a:off x="540914" y="1820215"/>
            <a:ext cx="11110173" cy="4318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4C6DFF7B-C8B3-4A1E-86BE-3D1AB1E94013}"/>
              </a:ext>
            </a:extLst>
          </p:cNvPr>
          <p:cNvGrpSpPr/>
          <p:nvPr userDrawn="1"/>
        </p:nvGrpSpPr>
        <p:grpSpPr>
          <a:xfrm>
            <a:off x="10467704" y="1"/>
            <a:ext cx="1724296" cy="957943"/>
            <a:chOff x="7850778" y="0"/>
            <a:chExt cx="1293222" cy="718457"/>
          </a:xfrm>
        </p:grpSpPr>
        <p:sp>
          <p:nvSpPr>
            <p:cNvPr id="9" name="Rectangle 8">
              <a:extLst>
                <a:ext uri="{FF2B5EF4-FFF2-40B4-BE49-F238E27FC236}">
                  <a16:creationId xmlns:a16="http://schemas.microsoft.com/office/drawing/2014/main" id="{C00812B7-3F01-4D5F-AFF7-45CC1C040DC4}"/>
                </a:ext>
              </a:extLst>
            </p:cNvPr>
            <p:cNvSpPr/>
            <p:nvPr userDrawn="1"/>
          </p:nvSpPr>
          <p:spPr>
            <a:xfrm>
              <a:off x="9000309" y="287383"/>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0" name="Rectangle 9">
              <a:extLst>
                <a:ext uri="{FF2B5EF4-FFF2-40B4-BE49-F238E27FC236}">
                  <a16:creationId xmlns:a16="http://schemas.microsoft.com/office/drawing/2014/main" id="{9BDB7772-2DF4-4760-AD46-A64398270EDA}"/>
                </a:ext>
              </a:extLst>
            </p:cNvPr>
            <p:cNvSpPr/>
            <p:nvPr userDrawn="1"/>
          </p:nvSpPr>
          <p:spPr>
            <a:xfrm>
              <a:off x="8712926" y="0"/>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1" name="Rectangle 10">
              <a:extLst>
                <a:ext uri="{FF2B5EF4-FFF2-40B4-BE49-F238E27FC236}">
                  <a16:creationId xmlns:a16="http://schemas.microsoft.com/office/drawing/2014/main" id="{99292B32-FDB2-4086-8D17-5A58FC88CCC1}"/>
                </a:ext>
              </a:extLst>
            </p:cNvPr>
            <p:cNvSpPr/>
            <p:nvPr userDrawn="1"/>
          </p:nvSpPr>
          <p:spPr>
            <a:xfrm>
              <a:off x="8712926"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2" name="Rectangle 11">
              <a:extLst>
                <a:ext uri="{FF2B5EF4-FFF2-40B4-BE49-F238E27FC236}">
                  <a16:creationId xmlns:a16="http://schemas.microsoft.com/office/drawing/2014/main" id="{EA6AD56E-3114-4C53-AB6E-DA6F23B8E12F}"/>
                </a:ext>
              </a:extLst>
            </p:cNvPr>
            <p:cNvSpPr/>
            <p:nvPr userDrawn="1"/>
          </p:nvSpPr>
          <p:spPr>
            <a:xfrm>
              <a:off x="8712926"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3" name="Rectangle 12">
              <a:extLst>
                <a:ext uri="{FF2B5EF4-FFF2-40B4-BE49-F238E27FC236}">
                  <a16:creationId xmlns:a16="http://schemas.microsoft.com/office/drawing/2014/main" id="{95904E01-0B5D-4B18-A025-8E606119EDC0}"/>
                </a:ext>
              </a:extLst>
            </p:cNvPr>
            <p:cNvSpPr/>
            <p:nvPr userDrawn="1"/>
          </p:nvSpPr>
          <p:spPr>
            <a:xfrm>
              <a:off x="8569234" y="431074"/>
              <a:ext cx="143691" cy="1436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E86E0F38-926A-4C12-9F5A-00493C399194}"/>
                </a:ext>
              </a:extLst>
            </p:cNvPr>
            <p:cNvSpPr/>
            <p:nvPr userDrawn="1"/>
          </p:nvSpPr>
          <p:spPr>
            <a:xfrm>
              <a:off x="8425543" y="287383"/>
              <a:ext cx="143691" cy="143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5" name="Rectangle 14">
              <a:extLst>
                <a:ext uri="{FF2B5EF4-FFF2-40B4-BE49-F238E27FC236}">
                  <a16:creationId xmlns:a16="http://schemas.microsoft.com/office/drawing/2014/main" id="{9B679D2D-A457-4869-B5B2-10FBC062C3FE}"/>
                </a:ext>
              </a:extLst>
            </p:cNvPr>
            <p:cNvSpPr/>
            <p:nvPr userDrawn="1"/>
          </p:nvSpPr>
          <p:spPr>
            <a:xfrm>
              <a:off x="8425543" y="574766"/>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6" name="Rectangle 15">
              <a:extLst>
                <a:ext uri="{FF2B5EF4-FFF2-40B4-BE49-F238E27FC236}">
                  <a16:creationId xmlns:a16="http://schemas.microsoft.com/office/drawing/2014/main" id="{26BC2B7E-705F-424F-8AF7-EA042B3AD7AD}"/>
                </a:ext>
              </a:extLst>
            </p:cNvPr>
            <p:cNvSpPr/>
            <p:nvPr userDrawn="1"/>
          </p:nvSpPr>
          <p:spPr>
            <a:xfrm>
              <a:off x="8281851" y="574766"/>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7" name="Rectangle 16">
              <a:extLst>
                <a:ext uri="{FF2B5EF4-FFF2-40B4-BE49-F238E27FC236}">
                  <a16:creationId xmlns:a16="http://schemas.microsoft.com/office/drawing/2014/main" id="{99ADE669-4056-4A37-BE30-EC7BADABCB97}"/>
                </a:ext>
              </a:extLst>
            </p:cNvPr>
            <p:cNvSpPr/>
            <p:nvPr userDrawn="1"/>
          </p:nvSpPr>
          <p:spPr>
            <a:xfrm>
              <a:off x="8138160" y="143691"/>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8" name="Rectangle 17">
              <a:extLst>
                <a:ext uri="{FF2B5EF4-FFF2-40B4-BE49-F238E27FC236}">
                  <a16:creationId xmlns:a16="http://schemas.microsoft.com/office/drawing/2014/main" id="{D2E689AE-543E-4D7C-A390-5FF4F6CDBD72}"/>
                </a:ext>
              </a:extLst>
            </p:cNvPr>
            <p:cNvSpPr/>
            <p:nvPr userDrawn="1"/>
          </p:nvSpPr>
          <p:spPr>
            <a:xfrm>
              <a:off x="7994469" y="431074"/>
              <a:ext cx="143691" cy="143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9" name="Rectangle 18">
              <a:extLst>
                <a:ext uri="{FF2B5EF4-FFF2-40B4-BE49-F238E27FC236}">
                  <a16:creationId xmlns:a16="http://schemas.microsoft.com/office/drawing/2014/main" id="{9756D98A-DB68-46DC-95A3-7BEC00E1862F}"/>
                </a:ext>
              </a:extLst>
            </p:cNvPr>
            <p:cNvSpPr/>
            <p:nvPr userDrawn="1"/>
          </p:nvSpPr>
          <p:spPr>
            <a:xfrm>
              <a:off x="7850778" y="289410"/>
              <a:ext cx="143691" cy="1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2768820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s +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3" y="1820216"/>
            <a:ext cx="5271752" cy="4318715"/>
          </a:xfrm>
        </p:spPr>
        <p:txBody>
          <a:bodyPr>
            <a:normAutofit/>
          </a:bodyPr>
          <a:lstStyle>
            <a:lvl1pPr>
              <a:defRPr sz="2133"/>
            </a:lvl1pPr>
            <a:lvl2pPr>
              <a:defRPr sz="1467"/>
            </a:lvl2pPr>
            <a:lvl3pPr>
              <a:defRPr sz="1333"/>
            </a:lvl3pPr>
            <a:lvl4pPr>
              <a:defRPr sz="933"/>
            </a:lvl4pPr>
            <a:lvl5pPr>
              <a:defRPr sz="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7" name="Content Placeholder 2"/>
          <p:cNvSpPr>
            <a:spLocks noGrp="1"/>
          </p:cNvSpPr>
          <p:nvPr>
            <p:ph idx="13"/>
          </p:nvPr>
        </p:nvSpPr>
        <p:spPr>
          <a:xfrm>
            <a:off x="6379335" y="1820216"/>
            <a:ext cx="5271752" cy="4318715"/>
          </a:xfrm>
        </p:spPr>
        <p:txBody>
          <a:bodyPr>
            <a:normAutofit/>
          </a:bodyPr>
          <a:lstStyle>
            <a:lvl1pPr>
              <a:defRPr sz="2133"/>
            </a:lvl1pPr>
            <a:lvl2pPr>
              <a:defRPr sz="1467"/>
            </a:lvl2pPr>
            <a:lvl3pPr>
              <a:defRPr sz="1333"/>
            </a:lvl3pPr>
            <a:lvl4pPr>
              <a:defRPr sz="933"/>
            </a:lvl4pPr>
            <a:lvl5pPr>
              <a:defRPr sz="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540913" y="94451"/>
            <a:ext cx="11110172" cy="784115"/>
          </a:xfrm>
        </p:spPr>
        <p:txBody>
          <a:bodyPr/>
          <a:lstStyle/>
          <a:p>
            <a:r>
              <a:rPr lang="en-US"/>
              <a:t>Click to edit Master title style</a:t>
            </a:r>
          </a:p>
        </p:txBody>
      </p:sp>
      <p:sp>
        <p:nvSpPr>
          <p:cNvPr id="9" name="Text Placeholder 11">
            <a:extLst>
              <a:ext uri="{FF2B5EF4-FFF2-40B4-BE49-F238E27FC236}">
                <a16:creationId xmlns:a16="http://schemas.microsoft.com/office/drawing/2014/main" id="{AFA364DA-15AF-42B2-93A9-FFB74851AC4C}"/>
              </a:ext>
            </a:extLst>
          </p:cNvPr>
          <p:cNvSpPr>
            <a:spLocks noGrp="1"/>
          </p:cNvSpPr>
          <p:nvPr>
            <p:ph type="body" sz="quarter" idx="10" hasCustomPrompt="1"/>
          </p:nvPr>
        </p:nvSpPr>
        <p:spPr>
          <a:xfrm>
            <a:off x="540914" y="1229725"/>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Tree>
    <p:extLst>
      <p:ext uri="{BB962C8B-B14F-4D97-AF65-F5344CB8AC3E}">
        <p14:creationId xmlns:p14="http://schemas.microsoft.com/office/powerpoint/2010/main" val="3639539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3" y="2197995"/>
            <a:ext cx="5271752" cy="3940935"/>
          </a:xfrm>
        </p:spPr>
        <p:txBody>
          <a:bodyPr>
            <a:normAutofit/>
          </a:bodyPr>
          <a:lstStyle>
            <a:lvl1pPr>
              <a:defRPr sz="2133"/>
            </a:lvl1pPr>
            <a:lvl2pPr>
              <a:defRPr sz="1467"/>
            </a:lvl2pPr>
            <a:lvl3pPr>
              <a:defRPr sz="1333"/>
            </a:lvl3pPr>
            <a:lvl4pPr>
              <a:defRPr sz="933"/>
            </a:lvl4pPr>
            <a:lvl5pPr>
              <a:defRPr sz="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5" y="1684844"/>
            <a:ext cx="5271752"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7" name="Content Placeholder 2"/>
          <p:cNvSpPr>
            <a:spLocks noGrp="1"/>
          </p:cNvSpPr>
          <p:nvPr>
            <p:ph idx="13"/>
          </p:nvPr>
        </p:nvSpPr>
        <p:spPr>
          <a:xfrm>
            <a:off x="6379335" y="2197995"/>
            <a:ext cx="5271752" cy="3940935"/>
          </a:xfrm>
        </p:spPr>
        <p:txBody>
          <a:bodyPr>
            <a:normAutofit/>
          </a:bodyPr>
          <a:lstStyle>
            <a:lvl1pPr>
              <a:defRPr sz="2133"/>
            </a:lvl1pPr>
            <a:lvl2pPr>
              <a:defRPr sz="1467"/>
            </a:lvl2pPr>
            <a:lvl3pPr>
              <a:defRPr sz="1333"/>
            </a:lvl3pPr>
            <a:lvl4pPr>
              <a:defRPr sz="933"/>
            </a:lvl4pPr>
            <a:lvl5pPr>
              <a:defRPr sz="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6379335" y="1684844"/>
            <a:ext cx="5271752"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4" name="Title 3"/>
          <p:cNvSpPr>
            <a:spLocks noGrp="1"/>
          </p:cNvSpPr>
          <p:nvPr>
            <p:ph type="title"/>
          </p:nvPr>
        </p:nvSpPr>
        <p:spPr>
          <a:xfrm>
            <a:off x="540914" y="94451"/>
            <a:ext cx="11110173" cy="784115"/>
          </a:xfrm>
        </p:spPr>
        <p:txBody>
          <a:bodyPr/>
          <a:lstStyle/>
          <a:p>
            <a:r>
              <a:rPr lang="en-US"/>
              <a:t>Click to edit Master title style</a:t>
            </a:r>
          </a:p>
        </p:txBody>
      </p:sp>
    </p:spTree>
    <p:extLst>
      <p:ext uri="{BB962C8B-B14F-4D97-AF65-F5344CB8AC3E}">
        <p14:creationId xmlns:p14="http://schemas.microsoft.com/office/powerpoint/2010/main" val="2723120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4" y="2197995"/>
            <a:ext cx="3467485" cy="3940935"/>
          </a:xfrm>
        </p:spPr>
        <p:txBody>
          <a:bodyPr>
            <a:normAutofit/>
          </a:bodyPr>
          <a:lstStyle>
            <a:lvl1pPr marL="302676" indent="-302676">
              <a:defRPr sz="1867"/>
            </a:lvl1pPr>
            <a:lvl2pPr marL="683667" indent="-222245">
              <a:defRPr sz="1400"/>
            </a:lvl2pPr>
            <a:lvl3pPr marL="1064657" indent="-232828">
              <a:defRPr sz="1200"/>
            </a:lvl3pPr>
            <a:lvl4pPr marL="1443531" indent="-154513">
              <a:defRPr sz="800"/>
            </a:lvl4pPr>
            <a:lvl5pPr marL="1754673" indent="-154513">
              <a:defRPr sz="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4" y="1684149"/>
            <a:ext cx="3467485"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7" name="Content Placeholder 2"/>
          <p:cNvSpPr>
            <a:spLocks noGrp="1"/>
          </p:cNvSpPr>
          <p:nvPr>
            <p:ph idx="13"/>
          </p:nvPr>
        </p:nvSpPr>
        <p:spPr>
          <a:xfrm>
            <a:off x="4360142" y="2197995"/>
            <a:ext cx="3467484" cy="3940935"/>
          </a:xfrm>
        </p:spPr>
        <p:txBody>
          <a:bodyPr>
            <a:normAutofit/>
          </a:bodyPr>
          <a:lstStyle>
            <a:lvl1pPr marL="302676" indent="-302676">
              <a:defRPr sz="1867"/>
            </a:lvl1pPr>
            <a:lvl2pPr marL="683667" indent="-222245">
              <a:defRPr sz="1400"/>
            </a:lvl2pPr>
            <a:lvl3pPr marL="1064657" indent="-232828">
              <a:defRPr sz="1200"/>
            </a:lvl3pPr>
            <a:lvl4pPr marL="1443531" indent="-154513">
              <a:tabLst/>
              <a:defRPr sz="800"/>
            </a:lvl4pPr>
            <a:lvl5pPr marL="1754673" indent="-154513">
              <a:defRPr sz="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4360143" y="1684149"/>
            <a:ext cx="3467484"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12" name="Content Placeholder 2"/>
          <p:cNvSpPr>
            <a:spLocks noGrp="1"/>
          </p:cNvSpPr>
          <p:nvPr>
            <p:ph idx="15"/>
          </p:nvPr>
        </p:nvSpPr>
        <p:spPr>
          <a:xfrm>
            <a:off x="8183603" y="2197995"/>
            <a:ext cx="3467484" cy="3940935"/>
          </a:xfrm>
        </p:spPr>
        <p:txBody>
          <a:bodyPr>
            <a:normAutofit/>
          </a:bodyPr>
          <a:lstStyle>
            <a:lvl1pPr marL="302676" indent="-302676">
              <a:defRPr sz="1867"/>
            </a:lvl1pPr>
            <a:lvl2pPr marL="683667" indent="-222245">
              <a:defRPr sz="1400"/>
            </a:lvl2pPr>
            <a:lvl3pPr marL="994808" indent="-152396">
              <a:defRPr sz="1200"/>
            </a:lvl3pPr>
            <a:lvl4pPr marL="1443531" indent="-154513">
              <a:defRPr sz="800"/>
            </a:lvl4pPr>
            <a:lvl5pPr marL="1754673" indent="-154513">
              <a:defRPr sz="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6" hasCustomPrompt="1"/>
          </p:nvPr>
        </p:nvSpPr>
        <p:spPr>
          <a:xfrm>
            <a:off x="8183603" y="1684149"/>
            <a:ext cx="3467484"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4" name="Title 3"/>
          <p:cNvSpPr>
            <a:spLocks noGrp="1"/>
          </p:cNvSpPr>
          <p:nvPr>
            <p:ph type="title"/>
          </p:nvPr>
        </p:nvSpPr>
        <p:spPr>
          <a:xfrm>
            <a:off x="540914" y="94451"/>
            <a:ext cx="11110173" cy="784115"/>
          </a:xfrm>
        </p:spPr>
        <p:txBody>
          <a:bodyPr/>
          <a:lstStyle/>
          <a:p>
            <a:r>
              <a:rPr lang="en-US"/>
              <a:t>Click to edit Master title style</a:t>
            </a:r>
          </a:p>
        </p:txBody>
      </p:sp>
    </p:spTree>
    <p:extLst>
      <p:ext uri="{BB962C8B-B14F-4D97-AF65-F5344CB8AC3E}">
        <p14:creationId xmlns:p14="http://schemas.microsoft.com/office/powerpoint/2010/main" val="421707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4" y="2197995"/>
            <a:ext cx="2513541" cy="3941629"/>
          </a:xfrm>
        </p:spPr>
        <p:txBody>
          <a:bodyPr>
            <a:normAutofit/>
          </a:bodyPr>
          <a:lstStyle>
            <a:lvl1pPr marL="224361" indent="-224361">
              <a:defRPr sz="1600"/>
            </a:lvl1pPr>
            <a:lvl2pPr marL="683667" indent="-222245">
              <a:defRPr sz="1333"/>
            </a:lvl2pPr>
            <a:lvl3pPr marL="1064657" indent="-232828">
              <a:defRPr sz="1067"/>
            </a:lvl3pPr>
            <a:lvl4pPr marL="1443531" indent="-154513">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4"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7" name="Content Placeholder 2"/>
          <p:cNvSpPr>
            <a:spLocks noGrp="1"/>
          </p:cNvSpPr>
          <p:nvPr>
            <p:ph idx="13"/>
          </p:nvPr>
        </p:nvSpPr>
        <p:spPr>
          <a:xfrm>
            <a:off x="3406458" y="2197995"/>
            <a:ext cx="2513541" cy="3941629"/>
          </a:xfrm>
        </p:spPr>
        <p:txBody>
          <a:bodyPr>
            <a:normAutofit/>
          </a:bodyPr>
          <a:lstStyle>
            <a:lvl1pPr marL="224361" indent="-224361">
              <a:defRPr sz="1600"/>
            </a:lvl1pPr>
            <a:lvl2pPr marL="683667" indent="-222245">
              <a:defRPr sz="1333"/>
            </a:lvl2pPr>
            <a:lvl3pPr marL="1064657" indent="-232828">
              <a:defRPr sz="1067"/>
            </a:lvl3pPr>
            <a:lvl4pPr marL="1443531" indent="-154513">
              <a:tabLst/>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3406458"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12" name="Content Placeholder 2"/>
          <p:cNvSpPr>
            <a:spLocks noGrp="1"/>
          </p:cNvSpPr>
          <p:nvPr>
            <p:ph idx="15"/>
          </p:nvPr>
        </p:nvSpPr>
        <p:spPr>
          <a:xfrm>
            <a:off x="6272002" y="2197300"/>
            <a:ext cx="2513541" cy="3941629"/>
          </a:xfrm>
        </p:spPr>
        <p:txBody>
          <a:bodyPr>
            <a:normAutofit/>
          </a:bodyPr>
          <a:lstStyle>
            <a:lvl1pPr marL="224361" indent="-224361">
              <a:defRPr sz="1600"/>
            </a:lvl1pPr>
            <a:lvl2pPr marL="683667" indent="-222245">
              <a:defRPr sz="1333"/>
            </a:lvl2pPr>
            <a:lvl3pPr marL="994808" indent="-152396">
              <a:defRPr sz="1067"/>
            </a:lvl3pPr>
            <a:lvl4pPr marL="1443531" indent="-154513">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6" hasCustomPrompt="1"/>
          </p:nvPr>
        </p:nvSpPr>
        <p:spPr>
          <a:xfrm>
            <a:off x="6272002"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17" name="Content Placeholder 2"/>
          <p:cNvSpPr>
            <a:spLocks noGrp="1"/>
          </p:cNvSpPr>
          <p:nvPr>
            <p:ph idx="17"/>
          </p:nvPr>
        </p:nvSpPr>
        <p:spPr>
          <a:xfrm>
            <a:off x="9137546" y="2197300"/>
            <a:ext cx="2513541" cy="3941629"/>
          </a:xfrm>
        </p:spPr>
        <p:txBody>
          <a:bodyPr>
            <a:normAutofit/>
          </a:bodyPr>
          <a:lstStyle>
            <a:lvl1pPr marL="224361" indent="-224361">
              <a:defRPr sz="1600"/>
            </a:lvl1pPr>
            <a:lvl2pPr marL="683667" indent="-222245">
              <a:defRPr sz="1333"/>
            </a:lvl2pPr>
            <a:lvl3pPr marL="994808" indent="-152396">
              <a:defRPr sz="1067"/>
            </a:lvl3pPr>
            <a:lvl4pPr marL="1443531" indent="-154513">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p:cNvSpPr>
            <a:spLocks noGrp="1"/>
          </p:cNvSpPr>
          <p:nvPr>
            <p:ph type="body" sz="quarter" idx="18" hasCustomPrompt="1"/>
          </p:nvPr>
        </p:nvSpPr>
        <p:spPr>
          <a:xfrm>
            <a:off x="9137546"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4" name="Title 3"/>
          <p:cNvSpPr>
            <a:spLocks noGrp="1"/>
          </p:cNvSpPr>
          <p:nvPr>
            <p:ph type="title"/>
          </p:nvPr>
        </p:nvSpPr>
        <p:spPr>
          <a:xfrm>
            <a:off x="540913" y="94451"/>
            <a:ext cx="11110175" cy="784115"/>
          </a:xfrm>
        </p:spPr>
        <p:txBody>
          <a:bodyPr/>
          <a:lstStyle/>
          <a:p>
            <a:r>
              <a:rPr lang="en-US"/>
              <a:t>Click to edit Master title style</a:t>
            </a:r>
          </a:p>
        </p:txBody>
      </p:sp>
    </p:spTree>
    <p:extLst>
      <p:ext uri="{BB962C8B-B14F-4D97-AF65-F5344CB8AC3E}">
        <p14:creationId xmlns:p14="http://schemas.microsoft.com/office/powerpoint/2010/main" val="393548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97C188-0B2F-4339-84DC-98BC022D0E21}"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2902037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Charts">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5D922DF3-C10F-424E-A451-1B8E79C351A5}"/>
              </a:ext>
            </a:extLst>
          </p:cNvPr>
          <p:cNvSpPr>
            <a:spLocks noGrp="1"/>
          </p:cNvSpPr>
          <p:nvPr>
            <p:ph type="title" hasCustomPrompt="1"/>
          </p:nvPr>
        </p:nvSpPr>
        <p:spPr>
          <a:xfrm>
            <a:off x="540913" y="406537"/>
            <a:ext cx="2619139" cy="1046664"/>
          </a:xfrm>
        </p:spPr>
        <p:txBody>
          <a:bodyPr vert="horz" wrap="square" lIns="0" tIns="45720" rIns="0" bIns="0" rtlCol="0" anchor="b">
            <a:noAutofit/>
          </a:bodyPr>
          <a:lstStyle>
            <a:lvl1pPr>
              <a:defRPr lang="en-US" sz="3733" dirty="0">
                <a:solidFill>
                  <a:schemeClr val="accent1"/>
                </a:solidFill>
              </a:defRPr>
            </a:lvl1pPr>
          </a:lstStyle>
          <a:p>
            <a:pPr marL="0" lvl="0"/>
            <a:r>
              <a:rPr lang="en-US"/>
              <a:t>Click to </a:t>
            </a:r>
            <a:br>
              <a:rPr lang="en-US"/>
            </a:br>
            <a:r>
              <a:rPr lang="en-US"/>
              <a:t>Edit Title</a:t>
            </a:r>
          </a:p>
        </p:txBody>
      </p:sp>
      <p:cxnSp>
        <p:nvCxnSpPr>
          <p:cNvPr id="28" name="Straight Connector 27">
            <a:extLst>
              <a:ext uri="{FF2B5EF4-FFF2-40B4-BE49-F238E27FC236}">
                <a16:creationId xmlns:a16="http://schemas.microsoft.com/office/drawing/2014/main" id="{5998B99A-2B97-420C-B1C6-CE077B543565}"/>
              </a:ext>
            </a:extLst>
          </p:cNvPr>
          <p:cNvCxnSpPr>
            <a:cxnSpLocks/>
          </p:cNvCxnSpPr>
          <p:nvPr userDrawn="1"/>
        </p:nvCxnSpPr>
        <p:spPr>
          <a:xfrm flipH="1">
            <a:off x="540914" y="1574909"/>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A90CF1C-C7A3-4AFA-BCE9-8F4C4668D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30" name="TextBox 29">
            <a:extLst>
              <a:ext uri="{FF2B5EF4-FFF2-40B4-BE49-F238E27FC236}">
                <a16:creationId xmlns:a16="http://schemas.microsoft.com/office/drawing/2014/main" id="{CDC6E365-0161-49DA-AA69-1AA84B4549FE}"/>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lumMod val="50000"/>
                  </a:schemeClr>
                </a:solidFill>
              </a:rPr>
              <a:t>COMPANY CONFIDENTIAL</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21D39C12-0AA1-4072-9899-4F019AE7642A}" type="slidenum">
              <a:rPr lang="en-US" smtClean="0"/>
              <a:pPr/>
              <a:t>‹#›</a:t>
            </a:fld>
            <a:endParaRPr lang="en-US"/>
          </a:p>
        </p:txBody>
      </p:sp>
      <p:sp>
        <p:nvSpPr>
          <p:cNvPr id="40" name="Content Placeholder 2">
            <a:extLst>
              <a:ext uri="{FF2B5EF4-FFF2-40B4-BE49-F238E27FC236}">
                <a16:creationId xmlns:a16="http://schemas.microsoft.com/office/drawing/2014/main" id="{E28E1D1E-6FA6-4BF6-814E-26B7B3B2AE2D}"/>
              </a:ext>
            </a:extLst>
          </p:cNvPr>
          <p:cNvSpPr>
            <a:spLocks noGrp="1"/>
          </p:cNvSpPr>
          <p:nvPr>
            <p:ph idx="1"/>
          </p:nvPr>
        </p:nvSpPr>
        <p:spPr>
          <a:xfrm>
            <a:off x="3716193" y="406538"/>
            <a:ext cx="3726287" cy="2619220"/>
          </a:xfrm>
        </p:spPr>
        <p:txBody>
          <a:bodyPr>
            <a:normAutofit/>
          </a:bodyPr>
          <a:lstStyle>
            <a:lvl1pPr marL="0" indent="0">
              <a:buNone/>
              <a:defRPr sz="2133"/>
            </a:lvl1pPr>
          </a:lstStyle>
          <a:p>
            <a:pPr lvl="0"/>
            <a:r>
              <a:rPr lang="en-US"/>
              <a:t>Click to edit Master text styles</a:t>
            </a:r>
          </a:p>
        </p:txBody>
      </p:sp>
      <p:sp>
        <p:nvSpPr>
          <p:cNvPr id="4" name="Text Placeholder 3">
            <a:extLst>
              <a:ext uri="{FF2B5EF4-FFF2-40B4-BE49-F238E27FC236}">
                <a16:creationId xmlns:a16="http://schemas.microsoft.com/office/drawing/2014/main" id="{7D1B15DE-084D-493B-9D2C-E07A821EDE51}"/>
              </a:ext>
            </a:extLst>
          </p:cNvPr>
          <p:cNvSpPr>
            <a:spLocks noGrp="1"/>
          </p:cNvSpPr>
          <p:nvPr>
            <p:ph type="body" sz="quarter" idx="13"/>
          </p:nvPr>
        </p:nvSpPr>
        <p:spPr>
          <a:xfrm>
            <a:off x="541867" y="1931168"/>
            <a:ext cx="2618317" cy="4207165"/>
          </a:xfrm>
        </p:spPr>
        <p:txBody>
          <a:bodyPr>
            <a:normAutofit/>
          </a:bodyPr>
          <a:lstStyle>
            <a:lvl1pPr marL="0" indent="0">
              <a:buNone/>
              <a:defRPr sz="2133"/>
            </a:lvl1pPr>
          </a:lstStyle>
          <a:p>
            <a:pPr lvl="0"/>
            <a:r>
              <a:rPr lang="en-US"/>
              <a:t>Click to edit Master text styles</a:t>
            </a:r>
          </a:p>
        </p:txBody>
      </p:sp>
      <p:sp>
        <p:nvSpPr>
          <p:cNvPr id="13" name="Content Placeholder 2">
            <a:extLst>
              <a:ext uri="{FF2B5EF4-FFF2-40B4-BE49-F238E27FC236}">
                <a16:creationId xmlns:a16="http://schemas.microsoft.com/office/drawing/2014/main" id="{1803DB55-6FBC-4877-A89B-16E63519E0BB}"/>
              </a:ext>
            </a:extLst>
          </p:cNvPr>
          <p:cNvSpPr>
            <a:spLocks noGrp="1"/>
          </p:cNvSpPr>
          <p:nvPr>
            <p:ph idx="18"/>
          </p:nvPr>
        </p:nvSpPr>
        <p:spPr>
          <a:xfrm>
            <a:off x="7924801" y="406538"/>
            <a:ext cx="3726287" cy="2619220"/>
          </a:xfrm>
        </p:spPr>
        <p:txBody>
          <a:bodyPr>
            <a:normAutofit/>
          </a:bodyPr>
          <a:lstStyle>
            <a:lvl1pPr marL="0" indent="0">
              <a:buNone/>
              <a:defRPr sz="2133"/>
            </a:lvl1pPr>
          </a:lstStyle>
          <a:p>
            <a:pPr lvl="0"/>
            <a:r>
              <a:rPr lang="en-US"/>
              <a:t>Click to edit Master text styles</a:t>
            </a:r>
          </a:p>
        </p:txBody>
      </p:sp>
      <p:sp>
        <p:nvSpPr>
          <p:cNvPr id="14" name="Content Placeholder 2">
            <a:extLst>
              <a:ext uri="{FF2B5EF4-FFF2-40B4-BE49-F238E27FC236}">
                <a16:creationId xmlns:a16="http://schemas.microsoft.com/office/drawing/2014/main" id="{66C825DE-26F9-4F96-A0BA-A3D9FB4CAB88}"/>
              </a:ext>
            </a:extLst>
          </p:cNvPr>
          <p:cNvSpPr>
            <a:spLocks noGrp="1"/>
          </p:cNvSpPr>
          <p:nvPr>
            <p:ph idx="19"/>
          </p:nvPr>
        </p:nvSpPr>
        <p:spPr>
          <a:xfrm>
            <a:off x="3716193" y="3505717"/>
            <a:ext cx="3726287" cy="2619220"/>
          </a:xfrm>
        </p:spPr>
        <p:txBody>
          <a:bodyPr>
            <a:normAutofit/>
          </a:bodyPr>
          <a:lstStyle>
            <a:lvl1pPr marL="0" indent="0">
              <a:buNone/>
              <a:defRPr sz="2133"/>
            </a:lvl1pPr>
          </a:lstStyle>
          <a:p>
            <a:pPr lvl="0"/>
            <a:r>
              <a:rPr lang="en-US"/>
              <a:t>Click to edit Master text styles</a:t>
            </a:r>
          </a:p>
        </p:txBody>
      </p:sp>
      <p:sp>
        <p:nvSpPr>
          <p:cNvPr id="15" name="Content Placeholder 2">
            <a:extLst>
              <a:ext uri="{FF2B5EF4-FFF2-40B4-BE49-F238E27FC236}">
                <a16:creationId xmlns:a16="http://schemas.microsoft.com/office/drawing/2014/main" id="{FA5BD65F-3F51-4E50-A917-4AA7DF96357B}"/>
              </a:ext>
            </a:extLst>
          </p:cNvPr>
          <p:cNvSpPr>
            <a:spLocks noGrp="1"/>
          </p:cNvSpPr>
          <p:nvPr>
            <p:ph idx="20"/>
          </p:nvPr>
        </p:nvSpPr>
        <p:spPr>
          <a:xfrm>
            <a:off x="7924801" y="3519586"/>
            <a:ext cx="3726287" cy="2619220"/>
          </a:xfrm>
        </p:spPr>
        <p:txBody>
          <a:bodyPr>
            <a:normAutofit/>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4021025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Supporting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10" name="Content Placeholder 2"/>
          <p:cNvSpPr>
            <a:spLocks noGrp="1"/>
          </p:cNvSpPr>
          <p:nvPr>
            <p:ph idx="1"/>
          </p:nvPr>
        </p:nvSpPr>
        <p:spPr>
          <a:xfrm>
            <a:off x="540913" y="1511121"/>
            <a:ext cx="5951288" cy="462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4" hasCustomPrompt="1"/>
          </p:nvPr>
        </p:nvSpPr>
        <p:spPr>
          <a:xfrm>
            <a:off x="7168896" y="1511121"/>
            <a:ext cx="4482192" cy="328231"/>
          </a:xfrm>
        </p:spPr>
        <p:txBody>
          <a:bodyPr vert="horz" wrap="square" lIns="0" tIns="0" rIns="0" bIns="0" rtlCol="0" anchor="t">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cxnSp>
        <p:nvCxnSpPr>
          <p:cNvPr id="5" name="Straight Connector 4"/>
          <p:cNvCxnSpPr/>
          <p:nvPr userDrawn="1"/>
        </p:nvCxnSpPr>
        <p:spPr>
          <a:xfrm>
            <a:off x="6964068" y="1511121"/>
            <a:ext cx="0" cy="462780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7168897" y="2301026"/>
            <a:ext cx="4482191" cy="3837903"/>
          </a:xfrm>
        </p:spPr>
        <p:txBody>
          <a:bodyPr/>
          <a:lstStyle>
            <a:lvl1pPr marL="385224" indent="-385224">
              <a:defRPr lang="en-US" sz="1867" kern="1200" dirty="0" smtClean="0">
                <a:solidFill>
                  <a:schemeClr val="tx2"/>
                </a:solidFill>
                <a:latin typeface="+mn-lt"/>
                <a:ea typeface="+mn-ea"/>
                <a:cs typeface="+mn-cs"/>
              </a:defRPr>
            </a:lvl1pPr>
            <a:lvl2pPr marL="842412" indent="-380990">
              <a:defRPr lang="en-US" sz="1400" kern="1200" dirty="0" smtClean="0">
                <a:solidFill>
                  <a:schemeClr val="tx2"/>
                </a:solidFill>
                <a:latin typeface="+mn-lt"/>
                <a:ea typeface="+mn-ea"/>
                <a:cs typeface="+mn-cs"/>
              </a:defRPr>
            </a:lvl2pPr>
            <a:lvl3pPr marL="1071007" indent="-228594">
              <a:defRPr lang="en-US" sz="1200" kern="1200" dirty="0" smtClean="0">
                <a:solidFill>
                  <a:schemeClr val="tx2"/>
                </a:solidFill>
                <a:latin typeface="+mn-lt"/>
                <a:ea typeface="+mn-ea"/>
                <a:cs typeface="+mn-cs"/>
              </a:defRPr>
            </a:lvl3pPr>
            <a:lvl4pPr marL="1517611" indent="-228594">
              <a:defRPr lang="en-US" sz="800" kern="1200" dirty="0" smtClean="0">
                <a:solidFill>
                  <a:schemeClr val="tx2"/>
                </a:solidFill>
                <a:latin typeface="+mn-lt"/>
                <a:ea typeface="+mn-ea"/>
                <a:cs typeface="+mn-cs"/>
              </a:defRPr>
            </a:lvl4pPr>
            <a:lvl5pPr marL="1828754" indent="-228594">
              <a:defRPr lang="en-US" sz="533" kern="1200" dirty="0">
                <a:solidFill>
                  <a:schemeClr val="tx2"/>
                </a:solidFill>
                <a:latin typeface="+mn-lt"/>
                <a:ea typeface="+mn-ea"/>
                <a:cs typeface="+mn-cs"/>
              </a:defRPr>
            </a:lvl5pPr>
          </a:lstStyle>
          <a:p>
            <a:pPr marL="302676" lvl="0" indent="-302676" algn="l" defTabSz="1219170" rtl="0" eaLnBrk="1" latinLnBrk="0" hangingPunct="1">
              <a:spcBef>
                <a:spcPts val="1600"/>
              </a:spcBef>
              <a:buFont typeface="Arial" panose="020B0604020202020204" pitchFamily="34" charset="0"/>
              <a:buChar char="•"/>
            </a:pPr>
            <a:r>
              <a:rPr lang="en-US"/>
              <a:t>Click to edit Master text styles</a:t>
            </a:r>
          </a:p>
          <a:p>
            <a:pPr marL="683667" lvl="1" indent="-222245" algn="l" defTabSz="1219170" rtl="0" eaLnBrk="1" latinLnBrk="0" hangingPunct="1">
              <a:spcBef>
                <a:spcPts val="533"/>
              </a:spcBef>
              <a:buFont typeface="Arial" panose="020B0604020202020204" pitchFamily="34" charset="0"/>
              <a:buChar char="–"/>
            </a:pPr>
            <a:r>
              <a:rPr lang="en-US"/>
              <a:t>Second level</a:t>
            </a:r>
          </a:p>
          <a:p>
            <a:pPr marL="994808" lvl="2" indent="-152396" algn="l" defTabSz="1219170" rtl="0" eaLnBrk="1" latinLnBrk="0" hangingPunct="1">
              <a:spcBef>
                <a:spcPts val="533"/>
              </a:spcBef>
              <a:buFont typeface="Arial" panose="020B0604020202020204" pitchFamily="34" charset="0"/>
              <a:buChar char="•"/>
            </a:pPr>
            <a:r>
              <a:rPr lang="en-US"/>
              <a:t>Third level</a:t>
            </a:r>
          </a:p>
          <a:p>
            <a:pPr marL="1443531" lvl="3" indent="-154513" algn="l" defTabSz="1219170" rtl="0" eaLnBrk="1" latinLnBrk="0" hangingPunct="1">
              <a:spcBef>
                <a:spcPts val="400"/>
              </a:spcBef>
              <a:buFont typeface="Arial" panose="020B0604020202020204" pitchFamily="34" charset="0"/>
              <a:buChar char="–"/>
            </a:pPr>
            <a:r>
              <a:rPr lang="en-US"/>
              <a:t>Fourth level</a:t>
            </a:r>
          </a:p>
          <a:p>
            <a:pPr marL="1754673" lvl="4" indent="-154513" algn="l" defTabSz="1219170" rtl="0" eaLnBrk="1" latinLnBrk="0" hangingPunct="1">
              <a:spcBef>
                <a:spcPts val="400"/>
              </a:spcBef>
              <a:buFont typeface="Arial" panose="020B0604020202020204" pitchFamily="34" charset="0"/>
              <a:buChar char="»"/>
            </a:pPr>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7326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Title and Content Right">
    <p:spTree>
      <p:nvGrpSpPr>
        <p:cNvPr id="1" name=""/>
        <p:cNvGrpSpPr/>
        <p:nvPr/>
      </p:nvGrpSpPr>
      <p:grpSpPr>
        <a:xfrm>
          <a:off x="0" y="0"/>
          <a:ext cx="0" cy="0"/>
          <a:chOff x="0" y="0"/>
          <a:chExt cx="0" cy="0"/>
        </a:xfrm>
      </p:grpSpPr>
      <p:sp>
        <p:nvSpPr>
          <p:cNvPr id="7" name="Picture Placeholder 2"/>
          <p:cNvSpPr>
            <a:spLocks noGrp="1"/>
          </p:cNvSpPr>
          <p:nvPr>
            <p:ph type="pic" sz="quarter" idx="10" hasCustomPrompt="1"/>
          </p:nvPr>
        </p:nvSpPr>
        <p:spPr>
          <a:xfrm>
            <a:off x="1" y="1"/>
            <a:ext cx="5228823" cy="6138929"/>
          </a:xfrm>
          <a:solidFill>
            <a:schemeClr val="bg1">
              <a:lumMod val="95000"/>
            </a:schemeClr>
          </a:solidFill>
        </p:spPr>
        <p:txBody>
          <a:bodyPr vert="horz" lIns="0" tIns="640080" rIns="0" bIns="0" rtlCol="0" anchor="ctr">
            <a:normAutofit/>
          </a:bodyPr>
          <a:lstStyle>
            <a:lvl1pPr marL="385224" indent="-385224">
              <a:buNone/>
              <a:defRPr lang="en-US" sz="2133" b="1" i="1" baseline="0" dirty="0">
                <a:solidFill>
                  <a:schemeClr val="accent4"/>
                </a:solidFill>
              </a:defRPr>
            </a:lvl1pPr>
          </a:lstStyle>
          <a:p>
            <a:pPr marL="0" lvl="0" indent="0" algn="ctr"/>
            <a:r>
              <a:rPr lang="en-US"/>
              <a:t>Click to insert photo.</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8" name="Content Placeholder 2"/>
          <p:cNvSpPr>
            <a:spLocks noGrp="1"/>
          </p:cNvSpPr>
          <p:nvPr>
            <p:ph idx="1"/>
          </p:nvPr>
        </p:nvSpPr>
        <p:spPr>
          <a:xfrm>
            <a:off x="5804079" y="1511121"/>
            <a:ext cx="5847008" cy="462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2">
            <a:extLst>
              <a:ext uri="{FF2B5EF4-FFF2-40B4-BE49-F238E27FC236}">
                <a16:creationId xmlns:a16="http://schemas.microsoft.com/office/drawing/2014/main" id="{3C638C96-ABA7-4881-BEB2-C472B0AFACCF}"/>
              </a:ext>
            </a:extLst>
          </p:cNvPr>
          <p:cNvSpPr>
            <a:spLocks noGrp="1"/>
          </p:cNvSpPr>
          <p:nvPr>
            <p:ph type="title"/>
          </p:nvPr>
        </p:nvSpPr>
        <p:spPr>
          <a:xfrm>
            <a:off x="5804079" y="94451"/>
            <a:ext cx="5847008" cy="784115"/>
          </a:xfrm>
        </p:spPr>
        <p:txBody>
          <a:bodyPr/>
          <a:lstStyle/>
          <a:p>
            <a:r>
              <a:rPr lang="en-US"/>
              <a:t>Click to edit Master title style</a:t>
            </a:r>
          </a:p>
        </p:txBody>
      </p:sp>
    </p:spTree>
    <p:extLst>
      <p:ext uri="{BB962C8B-B14F-4D97-AF65-F5344CB8AC3E}">
        <p14:creationId xmlns:p14="http://schemas.microsoft.com/office/powerpoint/2010/main" val="303432664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Title and Content Left">
    <p:spTree>
      <p:nvGrpSpPr>
        <p:cNvPr id="1" name=""/>
        <p:cNvGrpSpPr/>
        <p:nvPr/>
      </p:nvGrpSpPr>
      <p:grpSpPr>
        <a:xfrm>
          <a:off x="0" y="0"/>
          <a:ext cx="0" cy="0"/>
          <a:chOff x="0" y="0"/>
          <a:chExt cx="0" cy="0"/>
        </a:xfrm>
      </p:grpSpPr>
      <p:sp>
        <p:nvSpPr>
          <p:cNvPr id="8" name="Picture Placeholder 2"/>
          <p:cNvSpPr>
            <a:spLocks noGrp="1"/>
          </p:cNvSpPr>
          <p:nvPr>
            <p:ph type="pic" sz="quarter" idx="10" hasCustomPrompt="1"/>
          </p:nvPr>
        </p:nvSpPr>
        <p:spPr>
          <a:xfrm>
            <a:off x="6963178" y="0"/>
            <a:ext cx="5228823" cy="6131984"/>
          </a:xfrm>
          <a:solidFill>
            <a:schemeClr val="bg1">
              <a:lumMod val="95000"/>
            </a:schemeClr>
          </a:solidFill>
        </p:spPr>
        <p:txBody>
          <a:bodyPr vert="horz" lIns="0" tIns="640080" rIns="0" bIns="0" rtlCol="0" anchor="ctr">
            <a:normAutofit/>
          </a:bodyPr>
          <a:lstStyle>
            <a:lvl1pPr marL="385224" indent="-385224" algn="ctr">
              <a:buNone/>
              <a:defRPr lang="en-US" sz="2133" b="1" i="1" baseline="0" dirty="0">
                <a:solidFill>
                  <a:schemeClr val="accent4"/>
                </a:solidFill>
              </a:defRPr>
            </a:lvl1pPr>
          </a:lstStyle>
          <a:p>
            <a:pPr marL="0" lvl="0" indent="0" algn="ctr"/>
            <a:r>
              <a:rPr lang="en-US"/>
              <a:t>Click to insert photo.</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9" name="TextBox 8"/>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
        <p:nvSpPr>
          <p:cNvPr id="12" name="Content Placeholder 2"/>
          <p:cNvSpPr>
            <a:spLocks noGrp="1"/>
          </p:cNvSpPr>
          <p:nvPr>
            <p:ph idx="1"/>
          </p:nvPr>
        </p:nvSpPr>
        <p:spPr>
          <a:xfrm>
            <a:off x="540913" y="1511121"/>
            <a:ext cx="5847008" cy="462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2">
            <a:extLst>
              <a:ext uri="{FF2B5EF4-FFF2-40B4-BE49-F238E27FC236}">
                <a16:creationId xmlns:a16="http://schemas.microsoft.com/office/drawing/2014/main" id="{EB5239D5-D3EF-4E42-88EC-8C07EB26C4E2}"/>
              </a:ext>
            </a:extLst>
          </p:cNvPr>
          <p:cNvSpPr>
            <a:spLocks noGrp="1"/>
          </p:cNvSpPr>
          <p:nvPr>
            <p:ph type="title"/>
          </p:nvPr>
        </p:nvSpPr>
        <p:spPr>
          <a:xfrm>
            <a:off x="540913" y="94451"/>
            <a:ext cx="5847008" cy="784115"/>
          </a:xfrm>
        </p:spPr>
        <p:txBody>
          <a:bodyPr/>
          <a:lstStyle/>
          <a:p>
            <a:r>
              <a:rPr lang="en-US"/>
              <a:t>Click to edit Master title style</a:t>
            </a:r>
          </a:p>
        </p:txBody>
      </p:sp>
    </p:spTree>
    <p:extLst>
      <p:ext uri="{BB962C8B-B14F-4D97-AF65-F5344CB8AC3E}">
        <p14:creationId xmlns:p14="http://schemas.microsoft.com/office/powerpoint/2010/main" val="375855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of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23" name="Picture Placeholder 2"/>
          <p:cNvSpPr>
            <a:spLocks noGrp="1"/>
          </p:cNvSpPr>
          <p:nvPr>
            <p:ph type="pic" sz="quarter" idx="18" hasCustomPrompt="1"/>
          </p:nvPr>
        </p:nvSpPr>
        <p:spPr>
          <a:xfrm>
            <a:off x="540913"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3" name="Picture Placeholder 2"/>
          <p:cNvSpPr>
            <a:spLocks noGrp="1"/>
          </p:cNvSpPr>
          <p:nvPr>
            <p:ph type="pic" sz="quarter" idx="19" hasCustomPrompt="1"/>
          </p:nvPr>
        </p:nvSpPr>
        <p:spPr>
          <a:xfrm>
            <a:off x="2842969"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4" name="Picture Placeholder 2"/>
          <p:cNvSpPr>
            <a:spLocks noGrp="1"/>
          </p:cNvSpPr>
          <p:nvPr>
            <p:ph type="pic" sz="quarter" idx="20" hasCustomPrompt="1"/>
          </p:nvPr>
        </p:nvSpPr>
        <p:spPr>
          <a:xfrm>
            <a:off x="5145025"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5" name="Picture Placeholder 2"/>
          <p:cNvSpPr>
            <a:spLocks noGrp="1"/>
          </p:cNvSpPr>
          <p:nvPr>
            <p:ph type="pic" sz="quarter" idx="21" hasCustomPrompt="1"/>
          </p:nvPr>
        </p:nvSpPr>
        <p:spPr>
          <a:xfrm>
            <a:off x="7447080"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6" name="Picture Placeholder 2"/>
          <p:cNvSpPr>
            <a:spLocks noGrp="1"/>
          </p:cNvSpPr>
          <p:nvPr>
            <p:ph type="pic" sz="quarter" idx="22" hasCustomPrompt="1"/>
          </p:nvPr>
        </p:nvSpPr>
        <p:spPr>
          <a:xfrm>
            <a:off x="9749135"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8" name="Text Placeholder 11"/>
          <p:cNvSpPr>
            <a:spLocks noGrp="1"/>
          </p:cNvSpPr>
          <p:nvPr>
            <p:ph type="body" sz="quarter" idx="10" hasCustomPrompt="1"/>
          </p:nvPr>
        </p:nvSpPr>
        <p:spPr>
          <a:xfrm>
            <a:off x="540916"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39" name="Text Placeholder 11"/>
          <p:cNvSpPr>
            <a:spLocks noGrp="1"/>
          </p:cNvSpPr>
          <p:nvPr>
            <p:ph type="body" sz="quarter" idx="23" hasCustomPrompt="1"/>
          </p:nvPr>
        </p:nvSpPr>
        <p:spPr>
          <a:xfrm>
            <a:off x="540915"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0" name="Text Placeholder 11"/>
          <p:cNvSpPr>
            <a:spLocks noGrp="1"/>
          </p:cNvSpPr>
          <p:nvPr>
            <p:ph type="body" sz="quarter" idx="24" hasCustomPrompt="1"/>
          </p:nvPr>
        </p:nvSpPr>
        <p:spPr>
          <a:xfrm>
            <a:off x="2842588"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1" name="Text Placeholder 11"/>
          <p:cNvSpPr>
            <a:spLocks noGrp="1"/>
          </p:cNvSpPr>
          <p:nvPr>
            <p:ph type="body" sz="quarter" idx="25" hasCustomPrompt="1"/>
          </p:nvPr>
        </p:nvSpPr>
        <p:spPr>
          <a:xfrm>
            <a:off x="5144260"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2" name="Text Placeholder 11"/>
          <p:cNvSpPr>
            <a:spLocks noGrp="1"/>
          </p:cNvSpPr>
          <p:nvPr>
            <p:ph type="body" sz="quarter" idx="26" hasCustomPrompt="1"/>
          </p:nvPr>
        </p:nvSpPr>
        <p:spPr>
          <a:xfrm>
            <a:off x="7445932"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3" name="Text Placeholder 11"/>
          <p:cNvSpPr>
            <a:spLocks noGrp="1"/>
          </p:cNvSpPr>
          <p:nvPr>
            <p:ph type="body" sz="quarter" idx="27" hasCustomPrompt="1"/>
          </p:nvPr>
        </p:nvSpPr>
        <p:spPr>
          <a:xfrm>
            <a:off x="9747604"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4" name="Text Placeholder 11"/>
          <p:cNvSpPr>
            <a:spLocks noGrp="1"/>
          </p:cNvSpPr>
          <p:nvPr>
            <p:ph type="body" sz="quarter" idx="28" hasCustomPrompt="1"/>
          </p:nvPr>
        </p:nvSpPr>
        <p:spPr>
          <a:xfrm>
            <a:off x="2842587"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5" name="Text Placeholder 11"/>
          <p:cNvSpPr>
            <a:spLocks noGrp="1"/>
          </p:cNvSpPr>
          <p:nvPr>
            <p:ph type="body" sz="quarter" idx="29" hasCustomPrompt="1"/>
          </p:nvPr>
        </p:nvSpPr>
        <p:spPr>
          <a:xfrm>
            <a:off x="5144259"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6" name="Text Placeholder 11"/>
          <p:cNvSpPr>
            <a:spLocks noGrp="1"/>
          </p:cNvSpPr>
          <p:nvPr>
            <p:ph type="body" sz="quarter" idx="30" hasCustomPrompt="1"/>
          </p:nvPr>
        </p:nvSpPr>
        <p:spPr>
          <a:xfrm>
            <a:off x="7445931"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7" name="Text Placeholder 11"/>
          <p:cNvSpPr>
            <a:spLocks noGrp="1"/>
          </p:cNvSpPr>
          <p:nvPr>
            <p:ph type="body" sz="quarter" idx="31" hasCustomPrompt="1"/>
          </p:nvPr>
        </p:nvSpPr>
        <p:spPr>
          <a:xfrm>
            <a:off x="9747604"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Tree>
    <p:extLst>
      <p:ext uri="{BB962C8B-B14F-4D97-AF65-F5344CB8AC3E}">
        <p14:creationId xmlns:p14="http://schemas.microsoft.com/office/powerpoint/2010/main" val="2295292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of 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21D39C12-0AA1-4072-9899-4F019AE7642A}" type="slidenum">
              <a:rPr lang="en-US" smtClean="0"/>
              <a:pPr/>
              <a:t>‹#›</a:t>
            </a:fld>
            <a:endParaRPr lang="en-US"/>
          </a:p>
        </p:txBody>
      </p:sp>
      <p:sp>
        <p:nvSpPr>
          <p:cNvPr id="4" name="Picture Placeholder 2"/>
          <p:cNvSpPr>
            <a:spLocks noGrp="1"/>
          </p:cNvSpPr>
          <p:nvPr>
            <p:ph type="pic" sz="quarter" idx="24" hasCustomPrompt="1"/>
          </p:nvPr>
        </p:nvSpPr>
        <p:spPr>
          <a:xfrm>
            <a:off x="8115287" y="1714248"/>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5" name="Picture Placeholder 2"/>
          <p:cNvSpPr>
            <a:spLocks noGrp="1"/>
          </p:cNvSpPr>
          <p:nvPr>
            <p:ph type="pic" sz="quarter" idx="25" hasCustomPrompt="1"/>
          </p:nvPr>
        </p:nvSpPr>
        <p:spPr>
          <a:xfrm>
            <a:off x="8115287" y="3176356"/>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6" name="Picture Placeholder 2"/>
          <p:cNvSpPr>
            <a:spLocks noGrp="1"/>
          </p:cNvSpPr>
          <p:nvPr>
            <p:ph type="pic" sz="quarter" idx="26" hasCustomPrompt="1"/>
          </p:nvPr>
        </p:nvSpPr>
        <p:spPr>
          <a:xfrm>
            <a:off x="8115287" y="4633132"/>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7" name="Picture Placeholder 2"/>
          <p:cNvSpPr>
            <a:spLocks noGrp="1"/>
          </p:cNvSpPr>
          <p:nvPr>
            <p:ph type="pic" sz="quarter" idx="18" hasCustomPrompt="1"/>
          </p:nvPr>
        </p:nvSpPr>
        <p:spPr>
          <a:xfrm>
            <a:off x="540913" y="1714248"/>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8" name="Picture Placeholder 2"/>
          <p:cNvSpPr>
            <a:spLocks noGrp="1"/>
          </p:cNvSpPr>
          <p:nvPr>
            <p:ph type="pic" sz="quarter" idx="19" hasCustomPrompt="1"/>
          </p:nvPr>
        </p:nvSpPr>
        <p:spPr>
          <a:xfrm>
            <a:off x="540913" y="3173691"/>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9" name="Picture Placeholder 2"/>
          <p:cNvSpPr>
            <a:spLocks noGrp="1"/>
          </p:cNvSpPr>
          <p:nvPr>
            <p:ph type="pic" sz="quarter" idx="20" hasCustomPrompt="1"/>
          </p:nvPr>
        </p:nvSpPr>
        <p:spPr>
          <a:xfrm>
            <a:off x="540913" y="4633132"/>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0" name="Picture Placeholder 2"/>
          <p:cNvSpPr>
            <a:spLocks noGrp="1"/>
          </p:cNvSpPr>
          <p:nvPr>
            <p:ph type="pic" sz="quarter" idx="21" hasCustomPrompt="1"/>
          </p:nvPr>
        </p:nvSpPr>
        <p:spPr>
          <a:xfrm>
            <a:off x="4325983" y="1714248"/>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1" name="Picture Placeholder 2"/>
          <p:cNvSpPr>
            <a:spLocks noGrp="1"/>
          </p:cNvSpPr>
          <p:nvPr>
            <p:ph type="pic" sz="quarter" idx="22" hasCustomPrompt="1"/>
          </p:nvPr>
        </p:nvSpPr>
        <p:spPr>
          <a:xfrm>
            <a:off x="4394996" y="3176356"/>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2" name="Picture Placeholder 2"/>
          <p:cNvSpPr>
            <a:spLocks noGrp="1"/>
          </p:cNvSpPr>
          <p:nvPr>
            <p:ph type="pic" sz="quarter" idx="23" hasCustomPrompt="1"/>
          </p:nvPr>
        </p:nvSpPr>
        <p:spPr>
          <a:xfrm>
            <a:off x="4394996" y="4633132"/>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3" name="Text Placeholder 11"/>
          <p:cNvSpPr>
            <a:spLocks noGrp="1"/>
          </p:cNvSpPr>
          <p:nvPr>
            <p:ph type="body" sz="quarter" idx="27" hasCustomPrompt="1"/>
          </p:nvPr>
        </p:nvSpPr>
        <p:spPr>
          <a:xfrm>
            <a:off x="1944144" y="207985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14" name="Text Placeholder 11"/>
          <p:cNvSpPr>
            <a:spLocks noGrp="1"/>
          </p:cNvSpPr>
          <p:nvPr>
            <p:ph type="body" sz="quarter" idx="28" hasCustomPrompt="1"/>
          </p:nvPr>
        </p:nvSpPr>
        <p:spPr>
          <a:xfrm>
            <a:off x="1944143" y="2441401"/>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15" name="Text Placeholder 11"/>
          <p:cNvSpPr>
            <a:spLocks noGrp="1"/>
          </p:cNvSpPr>
          <p:nvPr>
            <p:ph type="body" sz="quarter" idx="29" hasCustomPrompt="1"/>
          </p:nvPr>
        </p:nvSpPr>
        <p:spPr>
          <a:xfrm>
            <a:off x="9555907" y="207985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16" name="Text Placeholder 11"/>
          <p:cNvSpPr>
            <a:spLocks noGrp="1"/>
          </p:cNvSpPr>
          <p:nvPr>
            <p:ph type="body" sz="quarter" idx="30" hasCustomPrompt="1"/>
          </p:nvPr>
        </p:nvSpPr>
        <p:spPr>
          <a:xfrm>
            <a:off x="9555905" y="2441401"/>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17" name="Text Placeholder 11"/>
          <p:cNvSpPr>
            <a:spLocks noGrp="1"/>
          </p:cNvSpPr>
          <p:nvPr>
            <p:ph type="body" sz="quarter" idx="31" hasCustomPrompt="1"/>
          </p:nvPr>
        </p:nvSpPr>
        <p:spPr>
          <a:xfrm>
            <a:off x="5747909" y="207985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18" name="Text Placeholder 11"/>
          <p:cNvSpPr>
            <a:spLocks noGrp="1"/>
          </p:cNvSpPr>
          <p:nvPr>
            <p:ph type="body" sz="quarter" idx="32" hasCustomPrompt="1"/>
          </p:nvPr>
        </p:nvSpPr>
        <p:spPr>
          <a:xfrm>
            <a:off x="5747908" y="2441401"/>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19" name="Text Placeholder 11"/>
          <p:cNvSpPr>
            <a:spLocks noGrp="1"/>
          </p:cNvSpPr>
          <p:nvPr>
            <p:ph type="body" sz="quarter" idx="33" hasCustomPrompt="1"/>
          </p:nvPr>
        </p:nvSpPr>
        <p:spPr>
          <a:xfrm>
            <a:off x="1951812" y="3555926"/>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0" name="Text Placeholder 11"/>
          <p:cNvSpPr>
            <a:spLocks noGrp="1"/>
          </p:cNvSpPr>
          <p:nvPr>
            <p:ph type="body" sz="quarter" idx="34" hasCustomPrompt="1"/>
          </p:nvPr>
        </p:nvSpPr>
        <p:spPr>
          <a:xfrm>
            <a:off x="1951811" y="3917475"/>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1" name="Text Placeholder 11"/>
          <p:cNvSpPr>
            <a:spLocks noGrp="1"/>
          </p:cNvSpPr>
          <p:nvPr>
            <p:ph type="body" sz="quarter" idx="35" hasCustomPrompt="1"/>
          </p:nvPr>
        </p:nvSpPr>
        <p:spPr>
          <a:xfrm>
            <a:off x="9563575" y="3555926"/>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2" name="Text Placeholder 11"/>
          <p:cNvSpPr>
            <a:spLocks noGrp="1"/>
          </p:cNvSpPr>
          <p:nvPr>
            <p:ph type="body" sz="quarter" idx="36" hasCustomPrompt="1"/>
          </p:nvPr>
        </p:nvSpPr>
        <p:spPr>
          <a:xfrm>
            <a:off x="9563573" y="3917475"/>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3" name="Text Placeholder 11"/>
          <p:cNvSpPr>
            <a:spLocks noGrp="1"/>
          </p:cNvSpPr>
          <p:nvPr>
            <p:ph type="body" sz="quarter" idx="37" hasCustomPrompt="1"/>
          </p:nvPr>
        </p:nvSpPr>
        <p:spPr>
          <a:xfrm>
            <a:off x="5755577" y="3555926"/>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4" name="Text Placeholder 11"/>
          <p:cNvSpPr>
            <a:spLocks noGrp="1"/>
          </p:cNvSpPr>
          <p:nvPr>
            <p:ph type="body" sz="quarter" idx="38" hasCustomPrompt="1"/>
          </p:nvPr>
        </p:nvSpPr>
        <p:spPr>
          <a:xfrm>
            <a:off x="5755576" y="3917475"/>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5" name="Text Placeholder 11"/>
          <p:cNvSpPr>
            <a:spLocks noGrp="1"/>
          </p:cNvSpPr>
          <p:nvPr>
            <p:ph type="body" sz="quarter" idx="39" hasCustomPrompt="1"/>
          </p:nvPr>
        </p:nvSpPr>
        <p:spPr>
          <a:xfrm>
            <a:off x="1951812" y="503200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6" name="Text Placeholder 11"/>
          <p:cNvSpPr>
            <a:spLocks noGrp="1"/>
          </p:cNvSpPr>
          <p:nvPr>
            <p:ph type="body" sz="quarter" idx="40" hasCustomPrompt="1"/>
          </p:nvPr>
        </p:nvSpPr>
        <p:spPr>
          <a:xfrm>
            <a:off x="1951811" y="5393550"/>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7" name="Text Placeholder 11"/>
          <p:cNvSpPr>
            <a:spLocks noGrp="1"/>
          </p:cNvSpPr>
          <p:nvPr>
            <p:ph type="body" sz="quarter" idx="41" hasCustomPrompt="1"/>
          </p:nvPr>
        </p:nvSpPr>
        <p:spPr>
          <a:xfrm>
            <a:off x="9563575" y="503200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8" name="Text Placeholder 11"/>
          <p:cNvSpPr>
            <a:spLocks noGrp="1"/>
          </p:cNvSpPr>
          <p:nvPr>
            <p:ph type="body" sz="quarter" idx="42" hasCustomPrompt="1"/>
          </p:nvPr>
        </p:nvSpPr>
        <p:spPr>
          <a:xfrm>
            <a:off x="9563573" y="5393550"/>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9" name="Text Placeholder 11"/>
          <p:cNvSpPr>
            <a:spLocks noGrp="1"/>
          </p:cNvSpPr>
          <p:nvPr>
            <p:ph type="body" sz="quarter" idx="43" hasCustomPrompt="1"/>
          </p:nvPr>
        </p:nvSpPr>
        <p:spPr>
          <a:xfrm>
            <a:off x="5755577" y="503200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30" name="Text Placeholder 11"/>
          <p:cNvSpPr>
            <a:spLocks noGrp="1"/>
          </p:cNvSpPr>
          <p:nvPr>
            <p:ph type="body" sz="quarter" idx="44" hasCustomPrompt="1"/>
          </p:nvPr>
        </p:nvSpPr>
        <p:spPr>
          <a:xfrm>
            <a:off x="5755576" y="5393550"/>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Tree>
    <p:extLst>
      <p:ext uri="{BB962C8B-B14F-4D97-AF65-F5344CB8AC3E}">
        <p14:creationId xmlns:p14="http://schemas.microsoft.com/office/powerpoint/2010/main" val="3161735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ultiple Quot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89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ultiple Quot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grpSp>
        <p:nvGrpSpPr>
          <p:cNvPr id="2" name="Group 1"/>
          <p:cNvGrpSpPr/>
          <p:nvPr userDrawn="1"/>
        </p:nvGrpSpPr>
        <p:grpSpPr>
          <a:xfrm>
            <a:off x="540913" y="1616965"/>
            <a:ext cx="824923" cy="824923"/>
            <a:chOff x="320675" y="233363"/>
            <a:chExt cx="738187" cy="738187"/>
          </a:xfrm>
        </p:grpSpPr>
        <p:sp>
          <p:nvSpPr>
            <p:cNvPr id="8" name="Rectangle 7"/>
            <p:cNvSpPr/>
            <p:nvPr userDrawn="1"/>
          </p:nvSpPr>
          <p:spPr>
            <a:xfrm>
              <a:off x="320675" y="233363"/>
              <a:ext cx="738187" cy="738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9"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10" name="Text Placeholder 11"/>
          <p:cNvSpPr>
            <a:spLocks noGrp="1"/>
          </p:cNvSpPr>
          <p:nvPr>
            <p:ph type="body" sz="quarter" idx="28" hasCustomPrompt="1"/>
          </p:nvPr>
        </p:nvSpPr>
        <p:spPr>
          <a:xfrm>
            <a:off x="1494180" y="1616966"/>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11" name="Text Placeholder 11"/>
          <p:cNvSpPr>
            <a:spLocks noGrp="1"/>
          </p:cNvSpPr>
          <p:nvPr>
            <p:ph type="body" sz="quarter" idx="43" hasCustomPrompt="1"/>
          </p:nvPr>
        </p:nvSpPr>
        <p:spPr>
          <a:xfrm>
            <a:off x="1494180" y="3343401"/>
            <a:ext cx="4382657" cy="258532"/>
          </a:xfrm>
        </p:spPr>
        <p:txBody>
          <a:bodyPr wrap="square" anchor="t">
            <a:spAutoFit/>
          </a:bodyPr>
          <a:lstStyle>
            <a:lvl1pPr marL="0" indent="0" algn="l">
              <a:lnSpc>
                <a:spcPct val="90000"/>
              </a:lnSpc>
              <a:spcBef>
                <a:spcPts val="0"/>
              </a:spcBef>
              <a:buNone/>
              <a:defRPr sz="1867" b="1" baseline="0">
                <a:solidFill>
                  <a:schemeClr val="accent1"/>
                </a:solidFill>
                <a:latin typeface="+mj-lt"/>
              </a:defRPr>
            </a:lvl1pPr>
          </a:lstStyle>
          <a:p>
            <a:pPr lvl="0"/>
            <a:r>
              <a:rPr lang="en-US"/>
              <a:t>Name</a:t>
            </a:r>
          </a:p>
        </p:txBody>
      </p:sp>
      <p:grpSp>
        <p:nvGrpSpPr>
          <p:cNvPr id="12" name="Group 11"/>
          <p:cNvGrpSpPr/>
          <p:nvPr userDrawn="1"/>
        </p:nvGrpSpPr>
        <p:grpSpPr>
          <a:xfrm>
            <a:off x="533971" y="4045780"/>
            <a:ext cx="824923" cy="824923"/>
            <a:chOff x="320675" y="233363"/>
            <a:chExt cx="738187" cy="738187"/>
          </a:xfrm>
        </p:grpSpPr>
        <p:sp>
          <p:nvSpPr>
            <p:cNvPr id="13" name="Rectangle 12"/>
            <p:cNvSpPr/>
            <p:nvPr userDrawn="1"/>
          </p:nvSpPr>
          <p:spPr>
            <a:xfrm>
              <a:off x="320675" y="233363"/>
              <a:ext cx="738187" cy="7381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14"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15" name="Text Placeholder 11"/>
          <p:cNvSpPr>
            <a:spLocks noGrp="1"/>
          </p:cNvSpPr>
          <p:nvPr>
            <p:ph type="body" sz="quarter" idx="44" hasCustomPrompt="1"/>
          </p:nvPr>
        </p:nvSpPr>
        <p:spPr>
          <a:xfrm>
            <a:off x="1487237" y="4045781"/>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16" name="Text Placeholder 11"/>
          <p:cNvSpPr>
            <a:spLocks noGrp="1"/>
          </p:cNvSpPr>
          <p:nvPr>
            <p:ph type="body" sz="quarter" idx="45" hasCustomPrompt="1"/>
          </p:nvPr>
        </p:nvSpPr>
        <p:spPr>
          <a:xfrm>
            <a:off x="1487237" y="5772215"/>
            <a:ext cx="4382657" cy="258532"/>
          </a:xfrm>
        </p:spPr>
        <p:txBody>
          <a:bodyPr wrap="square" anchor="t">
            <a:spAutoFit/>
          </a:bodyPr>
          <a:lstStyle>
            <a:lvl1pPr marL="0" indent="0" algn="l">
              <a:lnSpc>
                <a:spcPct val="90000"/>
              </a:lnSpc>
              <a:spcBef>
                <a:spcPts val="0"/>
              </a:spcBef>
              <a:buNone/>
              <a:defRPr sz="1867" b="1" baseline="0">
                <a:solidFill>
                  <a:schemeClr val="accent3"/>
                </a:solidFill>
                <a:latin typeface="+mj-lt"/>
              </a:defRPr>
            </a:lvl1pPr>
          </a:lstStyle>
          <a:p>
            <a:pPr lvl="0"/>
            <a:r>
              <a:rPr lang="en-US"/>
              <a:t>Name</a:t>
            </a:r>
          </a:p>
        </p:txBody>
      </p:sp>
      <p:grpSp>
        <p:nvGrpSpPr>
          <p:cNvPr id="17" name="Group 16"/>
          <p:cNvGrpSpPr/>
          <p:nvPr userDrawn="1"/>
        </p:nvGrpSpPr>
        <p:grpSpPr>
          <a:xfrm>
            <a:off x="6322107" y="1616965"/>
            <a:ext cx="824923" cy="824923"/>
            <a:chOff x="320675" y="233363"/>
            <a:chExt cx="738187" cy="738187"/>
          </a:xfrm>
        </p:grpSpPr>
        <p:sp>
          <p:nvSpPr>
            <p:cNvPr id="18" name="Rectangle 17"/>
            <p:cNvSpPr/>
            <p:nvPr userDrawn="1"/>
          </p:nvSpPr>
          <p:spPr>
            <a:xfrm>
              <a:off x="320675" y="233363"/>
              <a:ext cx="738187" cy="738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19"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20" name="Text Placeholder 11"/>
          <p:cNvSpPr>
            <a:spLocks noGrp="1"/>
          </p:cNvSpPr>
          <p:nvPr>
            <p:ph type="body" sz="quarter" idx="46" hasCustomPrompt="1"/>
          </p:nvPr>
        </p:nvSpPr>
        <p:spPr>
          <a:xfrm>
            <a:off x="7275373" y="1616966"/>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21" name="Text Placeholder 11"/>
          <p:cNvSpPr>
            <a:spLocks noGrp="1"/>
          </p:cNvSpPr>
          <p:nvPr>
            <p:ph type="body" sz="quarter" idx="47" hasCustomPrompt="1"/>
          </p:nvPr>
        </p:nvSpPr>
        <p:spPr>
          <a:xfrm>
            <a:off x="7275373" y="3343401"/>
            <a:ext cx="4382657" cy="258532"/>
          </a:xfrm>
        </p:spPr>
        <p:txBody>
          <a:bodyPr wrap="square" anchor="t">
            <a:spAutoFit/>
          </a:bodyPr>
          <a:lstStyle>
            <a:lvl1pPr marL="0" indent="0" algn="l">
              <a:lnSpc>
                <a:spcPct val="90000"/>
              </a:lnSpc>
              <a:spcBef>
                <a:spcPts val="0"/>
              </a:spcBef>
              <a:buNone/>
              <a:defRPr sz="1867" b="1" baseline="0">
                <a:solidFill>
                  <a:schemeClr val="accent2"/>
                </a:solidFill>
                <a:latin typeface="+mj-lt"/>
              </a:defRPr>
            </a:lvl1pPr>
          </a:lstStyle>
          <a:p>
            <a:pPr lvl="0"/>
            <a:r>
              <a:rPr lang="en-US"/>
              <a:t>Name</a:t>
            </a:r>
          </a:p>
        </p:txBody>
      </p:sp>
      <p:grpSp>
        <p:nvGrpSpPr>
          <p:cNvPr id="22" name="Group 21"/>
          <p:cNvGrpSpPr/>
          <p:nvPr userDrawn="1"/>
        </p:nvGrpSpPr>
        <p:grpSpPr>
          <a:xfrm>
            <a:off x="6315164" y="4045780"/>
            <a:ext cx="824923" cy="824923"/>
            <a:chOff x="320675" y="233363"/>
            <a:chExt cx="738187" cy="738187"/>
          </a:xfrm>
        </p:grpSpPr>
        <p:sp>
          <p:nvSpPr>
            <p:cNvPr id="23" name="Rectangle 22"/>
            <p:cNvSpPr/>
            <p:nvPr userDrawn="1"/>
          </p:nvSpPr>
          <p:spPr>
            <a:xfrm>
              <a:off x="320675" y="233363"/>
              <a:ext cx="738187" cy="7381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24"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25" name="Text Placeholder 11"/>
          <p:cNvSpPr>
            <a:spLocks noGrp="1"/>
          </p:cNvSpPr>
          <p:nvPr>
            <p:ph type="body" sz="quarter" idx="48" hasCustomPrompt="1"/>
          </p:nvPr>
        </p:nvSpPr>
        <p:spPr>
          <a:xfrm>
            <a:off x="7268430" y="4045781"/>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26" name="Text Placeholder 11"/>
          <p:cNvSpPr>
            <a:spLocks noGrp="1"/>
          </p:cNvSpPr>
          <p:nvPr>
            <p:ph type="body" sz="quarter" idx="49" hasCustomPrompt="1"/>
          </p:nvPr>
        </p:nvSpPr>
        <p:spPr>
          <a:xfrm>
            <a:off x="7268430" y="5772215"/>
            <a:ext cx="4382657" cy="258532"/>
          </a:xfrm>
        </p:spPr>
        <p:txBody>
          <a:bodyPr wrap="square" anchor="t">
            <a:spAutoFit/>
          </a:bodyPr>
          <a:lstStyle>
            <a:lvl1pPr marL="0" indent="0" algn="l">
              <a:lnSpc>
                <a:spcPct val="90000"/>
              </a:lnSpc>
              <a:spcBef>
                <a:spcPts val="0"/>
              </a:spcBef>
              <a:buNone/>
              <a:defRPr sz="1867" b="1" baseline="0">
                <a:solidFill>
                  <a:schemeClr val="accent4">
                    <a:lumMod val="75000"/>
                  </a:schemeClr>
                </a:solidFill>
                <a:latin typeface="+mj-lt"/>
              </a:defRPr>
            </a:lvl1pPr>
          </a:lstStyle>
          <a:p>
            <a:pPr lvl="0"/>
            <a:r>
              <a:rPr lang="en-US"/>
              <a:t>Name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7533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imple - Long Agenda">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4" name="Text Placeholder 11"/>
          <p:cNvSpPr>
            <a:spLocks noGrp="1"/>
          </p:cNvSpPr>
          <p:nvPr>
            <p:ph type="body" sz="quarter" idx="10" hasCustomPrompt="1"/>
          </p:nvPr>
        </p:nvSpPr>
        <p:spPr>
          <a:xfrm>
            <a:off x="1374106" y="1714149"/>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6" name="Text Placeholder 11"/>
          <p:cNvSpPr>
            <a:spLocks noGrp="1"/>
          </p:cNvSpPr>
          <p:nvPr>
            <p:ph type="body" sz="quarter" idx="13" hasCustomPrompt="1"/>
          </p:nvPr>
        </p:nvSpPr>
        <p:spPr>
          <a:xfrm>
            <a:off x="540914" y="1596032"/>
            <a:ext cx="568629" cy="568629"/>
          </a:xfrm>
          <a:prstGeom prst="rect">
            <a:avLst/>
          </a:prstGeom>
          <a:solidFill>
            <a:schemeClr val="accent1"/>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7" name="Text Placeholder 11"/>
          <p:cNvSpPr>
            <a:spLocks noGrp="1"/>
          </p:cNvSpPr>
          <p:nvPr>
            <p:ph type="body" sz="quarter" idx="14" hasCustomPrompt="1"/>
          </p:nvPr>
        </p:nvSpPr>
        <p:spPr>
          <a:xfrm>
            <a:off x="1374106" y="264071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8" name="Text Placeholder 11"/>
          <p:cNvSpPr>
            <a:spLocks noGrp="1"/>
          </p:cNvSpPr>
          <p:nvPr>
            <p:ph type="body" sz="quarter" idx="15" hasCustomPrompt="1"/>
          </p:nvPr>
        </p:nvSpPr>
        <p:spPr>
          <a:xfrm>
            <a:off x="540914" y="2522596"/>
            <a:ext cx="568629" cy="568629"/>
          </a:xfrm>
          <a:prstGeom prst="rect">
            <a:avLst/>
          </a:prstGeom>
          <a:solidFill>
            <a:schemeClr val="accent2"/>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9" name="Text Placeholder 11"/>
          <p:cNvSpPr>
            <a:spLocks noGrp="1"/>
          </p:cNvSpPr>
          <p:nvPr>
            <p:ph type="body" sz="quarter" idx="16" hasCustomPrompt="1"/>
          </p:nvPr>
        </p:nvSpPr>
        <p:spPr>
          <a:xfrm>
            <a:off x="540914" y="3449160"/>
            <a:ext cx="568629" cy="568629"/>
          </a:xfrm>
          <a:prstGeom prst="rect">
            <a:avLst/>
          </a:prstGeom>
          <a:solidFill>
            <a:schemeClr val="accent3"/>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0" name="Text Placeholder 11"/>
          <p:cNvSpPr>
            <a:spLocks noGrp="1"/>
          </p:cNvSpPr>
          <p:nvPr>
            <p:ph type="body" sz="quarter" idx="17" hasCustomPrompt="1"/>
          </p:nvPr>
        </p:nvSpPr>
        <p:spPr>
          <a:xfrm>
            <a:off x="540914" y="4375724"/>
            <a:ext cx="568629" cy="568629"/>
          </a:xfrm>
          <a:prstGeom prst="rect">
            <a:avLst/>
          </a:prstGeom>
          <a:solidFill>
            <a:schemeClr val="accent4"/>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1" name="Text Placeholder 11"/>
          <p:cNvSpPr>
            <a:spLocks noGrp="1"/>
          </p:cNvSpPr>
          <p:nvPr>
            <p:ph type="body" sz="quarter" idx="18" hasCustomPrompt="1"/>
          </p:nvPr>
        </p:nvSpPr>
        <p:spPr>
          <a:xfrm>
            <a:off x="540914" y="5302287"/>
            <a:ext cx="568629" cy="568629"/>
          </a:xfrm>
          <a:prstGeom prst="rect">
            <a:avLst/>
          </a:prstGeom>
          <a:solidFill>
            <a:schemeClr val="accent5"/>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2" name="Text Placeholder 11"/>
          <p:cNvSpPr>
            <a:spLocks noGrp="1"/>
          </p:cNvSpPr>
          <p:nvPr>
            <p:ph type="body" sz="quarter" idx="19" hasCustomPrompt="1"/>
          </p:nvPr>
        </p:nvSpPr>
        <p:spPr>
          <a:xfrm>
            <a:off x="1374106" y="3567276"/>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3" name="Text Placeholder 11"/>
          <p:cNvSpPr>
            <a:spLocks noGrp="1"/>
          </p:cNvSpPr>
          <p:nvPr>
            <p:ph type="body" sz="quarter" idx="20" hasCustomPrompt="1"/>
          </p:nvPr>
        </p:nvSpPr>
        <p:spPr>
          <a:xfrm>
            <a:off x="1374106" y="4493841"/>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4" name="Text Placeholder 11"/>
          <p:cNvSpPr>
            <a:spLocks noGrp="1"/>
          </p:cNvSpPr>
          <p:nvPr>
            <p:ph type="body" sz="quarter" idx="21" hasCustomPrompt="1"/>
          </p:nvPr>
        </p:nvSpPr>
        <p:spPr>
          <a:xfrm>
            <a:off x="1374106" y="542040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5" name="Text Placeholder 11"/>
          <p:cNvSpPr>
            <a:spLocks noGrp="1"/>
          </p:cNvSpPr>
          <p:nvPr>
            <p:ph type="body" sz="quarter" idx="22" hasCustomPrompt="1"/>
          </p:nvPr>
        </p:nvSpPr>
        <p:spPr>
          <a:xfrm>
            <a:off x="7459015" y="1714149"/>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6" name="Text Placeholder 11"/>
          <p:cNvSpPr>
            <a:spLocks noGrp="1"/>
          </p:cNvSpPr>
          <p:nvPr>
            <p:ph type="body" sz="quarter" idx="23" hasCustomPrompt="1"/>
          </p:nvPr>
        </p:nvSpPr>
        <p:spPr>
          <a:xfrm>
            <a:off x="6625823" y="1596032"/>
            <a:ext cx="568629" cy="568629"/>
          </a:xfrm>
          <a:prstGeom prst="rect">
            <a:avLst/>
          </a:prstGeom>
          <a:solidFill>
            <a:schemeClr val="accent1"/>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7" name="Text Placeholder 11"/>
          <p:cNvSpPr>
            <a:spLocks noGrp="1"/>
          </p:cNvSpPr>
          <p:nvPr>
            <p:ph type="body" sz="quarter" idx="24" hasCustomPrompt="1"/>
          </p:nvPr>
        </p:nvSpPr>
        <p:spPr>
          <a:xfrm>
            <a:off x="7459015" y="264071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18" name="Text Placeholder 11"/>
          <p:cNvSpPr>
            <a:spLocks noGrp="1"/>
          </p:cNvSpPr>
          <p:nvPr>
            <p:ph type="body" sz="quarter" idx="25" hasCustomPrompt="1"/>
          </p:nvPr>
        </p:nvSpPr>
        <p:spPr>
          <a:xfrm>
            <a:off x="6625823" y="2522596"/>
            <a:ext cx="568629" cy="568629"/>
          </a:xfrm>
          <a:prstGeom prst="rect">
            <a:avLst/>
          </a:prstGeom>
          <a:solidFill>
            <a:schemeClr val="accent2"/>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19" name="Text Placeholder 11"/>
          <p:cNvSpPr>
            <a:spLocks noGrp="1"/>
          </p:cNvSpPr>
          <p:nvPr>
            <p:ph type="body" sz="quarter" idx="26" hasCustomPrompt="1"/>
          </p:nvPr>
        </p:nvSpPr>
        <p:spPr>
          <a:xfrm>
            <a:off x="6625823" y="3449160"/>
            <a:ext cx="568629" cy="568629"/>
          </a:xfrm>
          <a:prstGeom prst="rect">
            <a:avLst/>
          </a:prstGeom>
          <a:solidFill>
            <a:schemeClr val="accent3"/>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20" name="Text Placeholder 11"/>
          <p:cNvSpPr>
            <a:spLocks noGrp="1"/>
          </p:cNvSpPr>
          <p:nvPr>
            <p:ph type="body" sz="quarter" idx="27" hasCustomPrompt="1"/>
          </p:nvPr>
        </p:nvSpPr>
        <p:spPr>
          <a:xfrm>
            <a:off x="6625823" y="4375724"/>
            <a:ext cx="568629" cy="568629"/>
          </a:xfrm>
          <a:prstGeom prst="rect">
            <a:avLst/>
          </a:prstGeom>
          <a:solidFill>
            <a:schemeClr val="accent4"/>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21" name="Text Placeholder 11"/>
          <p:cNvSpPr>
            <a:spLocks noGrp="1"/>
          </p:cNvSpPr>
          <p:nvPr>
            <p:ph type="body" sz="quarter" idx="28" hasCustomPrompt="1"/>
          </p:nvPr>
        </p:nvSpPr>
        <p:spPr>
          <a:xfrm>
            <a:off x="6625823" y="5302287"/>
            <a:ext cx="568629" cy="568629"/>
          </a:xfrm>
          <a:prstGeom prst="rect">
            <a:avLst/>
          </a:prstGeom>
          <a:solidFill>
            <a:schemeClr val="accent5"/>
          </a:solidFill>
          <a:ln w="19050">
            <a:noFill/>
          </a:ln>
        </p:spPr>
        <p:txBody>
          <a:bodyPr wrap="none" anchor="ctr">
            <a:noAutofit/>
          </a:bodyPr>
          <a:lstStyle>
            <a:lvl1pPr marL="0" indent="0" algn="ctr">
              <a:spcBef>
                <a:spcPts val="0"/>
              </a:spcBef>
              <a:buNone/>
              <a:defRPr sz="2400" b="0" baseline="0">
                <a:solidFill>
                  <a:schemeClr val="bg1"/>
                </a:solidFill>
                <a:latin typeface="+mj-lt"/>
              </a:defRPr>
            </a:lvl1pPr>
          </a:lstStyle>
          <a:p>
            <a:pPr lvl="0"/>
            <a:r>
              <a:rPr lang="en-US"/>
              <a:t>#</a:t>
            </a:r>
          </a:p>
        </p:txBody>
      </p:sp>
      <p:sp>
        <p:nvSpPr>
          <p:cNvPr id="22" name="Text Placeholder 11"/>
          <p:cNvSpPr>
            <a:spLocks noGrp="1"/>
          </p:cNvSpPr>
          <p:nvPr>
            <p:ph type="body" sz="quarter" idx="29" hasCustomPrompt="1"/>
          </p:nvPr>
        </p:nvSpPr>
        <p:spPr>
          <a:xfrm>
            <a:off x="7459015" y="3567276"/>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23" name="Text Placeholder 11"/>
          <p:cNvSpPr>
            <a:spLocks noGrp="1"/>
          </p:cNvSpPr>
          <p:nvPr>
            <p:ph type="body" sz="quarter" idx="30" hasCustomPrompt="1"/>
          </p:nvPr>
        </p:nvSpPr>
        <p:spPr>
          <a:xfrm>
            <a:off x="7459015" y="4493841"/>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24" name="Text Placeholder 11"/>
          <p:cNvSpPr>
            <a:spLocks noGrp="1"/>
          </p:cNvSpPr>
          <p:nvPr>
            <p:ph type="body" sz="quarter" idx="31" hasCustomPrompt="1"/>
          </p:nvPr>
        </p:nvSpPr>
        <p:spPr>
          <a:xfrm>
            <a:off x="7459015" y="5420403"/>
            <a:ext cx="4133332" cy="332399"/>
          </a:xfrm>
        </p:spPr>
        <p:txBody>
          <a:bodyPr wrap="square" anchor="ctr">
            <a:spAutoFit/>
          </a:bodyPr>
          <a:lstStyle>
            <a:lvl1pPr marL="0" indent="0" algn="l">
              <a:lnSpc>
                <a:spcPct val="90000"/>
              </a:lnSpc>
              <a:spcBef>
                <a:spcPts val="0"/>
              </a:spcBef>
              <a:buNone/>
              <a:defRPr sz="2400" b="0" baseline="0">
                <a:solidFill>
                  <a:schemeClr val="tx2"/>
                </a:solidFill>
                <a:latin typeface="+mn-lt"/>
              </a:defRPr>
            </a:lvl1pPr>
          </a:lstStyle>
          <a:p>
            <a:pPr lvl="0"/>
            <a:r>
              <a:rPr lang="en-US"/>
              <a:t>Click to edit text</a:t>
            </a:r>
          </a:p>
        </p:txBody>
      </p:sp>
      <p:sp>
        <p:nvSpPr>
          <p:cNvPr id="25" name="Title 1">
            <a:extLst>
              <a:ext uri="{FF2B5EF4-FFF2-40B4-BE49-F238E27FC236}">
                <a16:creationId xmlns:a16="http://schemas.microsoft.com/office/drawing/2014/main" id="{731AB015-1897-4FF9-9C43-36CB62C21B8A}"/>
              </a:ext>
            </a:extLst>
          </p:cNvPr>
          <p:cNvSpPr>
            <a:spLocks noGrp="1"/>
          </p:cNvSpPr>
          <p:nvPr>
            <p:ph type="title"/>
          </p:nvPr>
        </p:nvSpPr>
        <p:spPr>
          <a:xfrm>
            <a:off x="540913" y="213137"/>
            <a:ext cx="11101777"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pic>
        <p:nvPicPr>
          <p:cNvPr id="26" name="Picture 25">
            <a:extLst>
              <a:ext uri="{FF2B5EF4-FFF2-40B4-BE49-F238E27FC236}">
                <a16:creationId xmlns:a16="http://schemas.microsoft.com/office/drawing/2014/main" id="{41F1F04C-4A56-4678-A3D0-AA2BB8A002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27" name="TextBox 26">
            <a:extLst>
              <a:ext uri="{FF2B5EF4-FFF2-40B4-BE49-F238E27FC236}">
                <a16:creationId xmlns:a16="http://schemas.microsoft.com/office/drawing/2014/main" id="{142CE3E8-6BB6-4A61-BC1F-C227C0E0D073}"/>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cxnSp>
        <p:nvCxnSpPr>
          <p:cNvPr id="28" name="Straight Connector 27">
            <a:extLst>
              <a:ext uri="{FF2B5EF4-FFF2-40B4-BE49-F238E27FC236}">
                <a16:creationId xmlns:a16="http://schemas.microsoft.com/office/drawing/2014/main" id="{06264243-BB23-4519-BF4B-F649B4B7282B}"/>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480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imple - Alternate Agenda">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4" name="Text Placeholder 11"/>
          <p:cNvSpPr>
            <a:spLocks noGrp="1"/>
          </p:cNvSpPr>
          <p:nvPr>
            <p:ph type="body" sz="quarter" idx="13" hasCustomPrompt="1"/>
          </p:nvPr>
        </p:nvSpPr>
        <p:spPr>
          <a:xfrm>
            <a:off x="540914" y="1990009"/>
            <a:ext cx="1901737" cy="1901737"/>
          </a:xfrm>
          <a:prstGeom prst="ellipse">
            <a:avLst/>
          </a:prstGeom>
          <a:solidFill>
            <a:schemeClr val="accent1"/>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6" name="Text Placeholder 11"/>
          <p:cNvSpPr>
            <a:spLocks noGrp="1"/>
          </p:cNvSpPr>
          <p:nvPr>
            <p:ph type="body" sz="quarter" idx="10" hasCustomPrompt="1"/>
          </p:nvPr>
        </p:nvSpPr>
        <p:spPr>
          <a:xfrm>
            <a:off x="540914"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1" name="Text Placeholder 11"/>
          <p:cNvSpPr>
            <a:spLocks noGrp="1"/>
          </p:cNvSpPr>
          <p:nvPr>
            <p:ph type="body" sz="quarter" idx="14" hasCustomPrompt="1"/>
          </p:nvPr>
        </p:nvSpPr>
        <p:spPr>
          <a:xfrm>
            <a:off x="2838753" y="1990009"/>
            <a:ext cx="1901737" cy="1901737"/>
          </a:xfrm>
          <a:prstGeom prst="ellipse">
            <a:avLst/>
          </a:prstGeom>
          <a:solidFill>
            <a:schemeClr val="accent2"/>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12" name="Text Placeholder 11"/>
          <p:cNvSpPr>
            <a:spLocks noGrp="1"/>
          </p:cNvSpPr>
          <p:nvPr>
            <p:ph type="body" sz="quarter" idx="15" hasCustomPrompt="1"/>
          </p:nvPr>
        </p:nvSpPr>
        <p:spPr>
          <a:xfrm>
            <a:off x="2838753"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4" name="Text Placeholder 11"/>
          <p:cNvSpPr>
            <a:spLocks noGrp="1"/>
          </p:cNvSpPr>
          <p:nvPr>
            <p:ph type="body" sz="quarter" idx="16" hasCustomPrompt="1"/>
          </p:nvPr>
        </p:nvSpPr>
        <p:spPr>
          <a:xfrm>
            <a:off x="5136592" y="1990009"/>
            <a:ext cx="1901737" cy="1901737"/>
          </a:xfrm>
          <a:prstGeom prst="ellipse">
            <a:avLst/>
          </a:prstGeom>
          <a:solidFill>
            <a:schemeClr val="accent3"/>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15" name="Text Placeholder 11"/>
          <p:cNvSpPr>
            <a:spLocks noGrp="1"/>
          </p:cNvSpPr>
          <p:nvPr>
            <p:ph type="body" sz="quarter" idx="17" hasCustomPrompt="1"/>
          </p:nvPr>
        </p:nvSpPr>
        <p:spPr>
          <a:xfrm>
            <a:off x="5136592"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7" name="Text Placeholder 11"/>
          <p:cNvSpPr>
            <a:spLocks noGrp="1"/>
          </p:cNvSpPr>
          <p:nvPr>
            <p:ph type="body" sz="quarter" idx="18" hasCustomPrompt="1"/>
          </p:nvPr>
        </p:nvSpPr>
        <p:spPr>
          <a:xfrm>
            <a:off x="7434430" y="1990009"/>
            <a:ext cx="1901737" cy="1901737"/>
          </a:xfrm>
          <a:prstGeom prst="ellipse">
            <a:avLst/>
          </a:prstGeom>
          <a:solidFill>
            <a:schemeClr val="accent4"/>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18" name="Text Placeholder 11"/>
          <p:cNvSpPr>
            <a:spLocks noGrp="1"/>
          </p:cNvSpPr>
          <p:nvPr>
            <p:ph type="body" sz="quarter" idx="19" hasCustomPrompt="1"/>
          </p:nvPr>
        </p:nvSpPr>
        <p:spPr>
          <a:xfrm>
            <a:off x="7434430"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20" name="Text Placeholder 11"/>
          <p:cNvSpPr>
            <a:spLocks noGrp="1"/>
          </p:cNvSpPr>
          <p:nvPr>
            <p:ph type="body" sz="quarter" idx="20" hasCustomPrompt="1"/>
          </p:nvPr>
        </p:nvSpPr>
        <p:spPr>
          <a:xfrm>
            <a:off x="9732270" y="1990009"/>
            <a:ext cx="1901737" cy="1901737"/>
          </a:xfrm>
          <a:prstGeom prst="ellipse">
            <a:avLst/>
          </a:prstGeom>
          <a:solidFill>
            <a:schemeClr val="accent5"/>
          </a:solidFill>
          <a:ln w="19050">
            <a:noFill/>
          </a:ln>
        </p:spPr>
        <p:txBody>
          <a:bodyPr wrap="none" anchor="ctr">
            <a:noAutofit/>
          </a:bodyPr>
          <a:lstStyle>
            <a:lvl1pPr marL="0" indent="0" algn="ctr">
              <a:spcBef>
                <a:spcPts val="0"/>
              </a:spcBef>
              <a:buNone/>
              <a:defRPr sz="8000" b="0" baseline="0">
                <a:solidFill>
                  <a:schemeClr val="bg1"/>
                </a:solidFill>
                <a:latin typeface="+mj-lt"/>
              </a:defRPr>
            </a:lvl1pPr>
          </a:lstStyle>
          <a:p>
            <a:pPr lvl="0"/>
            <a:r>
              <a:rPr lang="en-US"/>
              <a:t>#</a:t>
            </a:r>
          </a:p>
        </p:txBody>
      </p:sp>
      <p:sp>
        <p:nvSpPr>
          <p:cNvPr id="21" name="Text Placeholder 11"/>
          <p:cNvSpPr>
            <a:spLocks noGrp="1"/>
          </p:cNvSpPr>
          <p:nvPr>
            <p:ph type="body" sz="quarter" idx="21" hasCustomPrompt="1"/>
          </p:nvPr>
        </p:nvSpPr>
        <p:spPr>
          <a:xfrm>
            <a:off x="9732270" y="4262137"/>
            <a:ext cx="1918817" cy="1269992"/>
          </a:xfrm>
        </p:spPr>
        <p:txBody>
          <a:bodyPr wrap="square" anchor="t">
            <a:noAutofit/>
          </a:bodyPr>
          <a:lstStyle>
            <a:lvl1pPr marL="0" indent="0" algn="ctr">
              <a:lnSpc>
                <a:spcPct val="100000"/>
              </a:lnSpc>
              <a:spcBef>
                <a:spcPts val="0"/>
              </a:spcBef>
              <a:buNone/>
              <a:defRPr sz="2133" b="0" baseline="0">
                <a:solidFill>
                  <a:schemeClr val="tx2"/>
                </a:solidFill>
                <a:latin typeface="+mn-lt"/>
              </a:defRPr>
            </a:lvl1pPr>
          </a:lstStyle>
          <a:p>
            <a:pPr lvl="0"/>
            <a:r>
              <a:rPr lang="en-US"/>
              <a:t>Click to edit text</a:t>
            </a:r>
          </a:p>
        </p:txBody>
      </p:sp>
      <p:sp>
        <p:nvSpPr>
          <p:cNvPr id="16" name="Title 2">
            <a:extLst>
              <a:ext uri="{FF2B5EF4-FFF2-40B4-BE49-F238E27FC236}">
                <a16:creationId xmlns:a16="http://schemas.microsoft.com/office/drawing/2014/main" id="{4B655073-0141-46CC-86B8-DAD1F77AF5FE}"/>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19" name="Straight Connector 18">
            <a:extLst>
              <a:ext uri="{FF2B5EF4-FFF2-40B4-BE49-F238E27FC236}">
                <a16:creationId xmlns:a16="http://schemas.microsoft.com/office/drawing/2014/main" id="{BF682542-8D83-4839-BF40-83DB426FB8E1}"/>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F60AB63-B501-4A5E-9B74-ED65902809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23" name="TextBox 22">
            <a:extLst>
              <a:ext uri="{FF2B5EF4-FFF2-40B4-BE49-F238E27FC236}">
                <a16:creationId xmlns:a16="http://schemas.microsoft.com/office/drawing/2014/main" id="{8776FB72-7388-49A3-8978-32D805308AFF}"/>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35803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197C188-0B2F-4339-84DC-98BC022D0E21}" type="datetimeFigureOut">
              <a:rPr lang="en-US" smtClean="0"/>
              <a:t>8/20/2024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1846488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Simple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913" y="213137"/>
            <a:ext cx="11101777"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7" name="TextBox 6"/>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cxnSp>
        <p:nvCxnSpPr>
          <p:cNvPr id="8" name="Straight Connector 7">
            <a:extLst>
              <a:ext uri="{FF2B5EF4-FFF2-40B4-BE49-F238E27FC236}">
                <a16:creationId xmlns:a16="http://schemas.microsoft.com/office/drawing/2014/main" id="{F6A41D5B-71B4-422C-B180-A2E3A9F2A21E}"/>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590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imple - 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7" name="Text Placeholder 11"/>
          <p:cNvSpPr>
            <a:spLocks noGrp="1"/>
          </p:cNvSpPr>
          <p:nvPr>
            <p:ph type="body" sz="quarter" idx="10" hasCustomPrompt="1"/>
          </p:nvPr>
        </p:nvSpPr>
        <p:spPr>
          <a:xfrm>
            <a:off x="540914" y="1393871"/>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
        <p:nvSpPr>
          <p:cNvPr id="3" name="Title 2"/>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5" name="Straight Connector 4">
            <a:extLst>
              <a:ext uri="{FF2B5EF4-FFF2-40B4-BE49-F238E27FC236}">
                <a16:creationId xmlns:a16="http://schemas.microsoft.com/office/drawing/2014/main" id="{15C6A82D-9D34-4F86-966C-72B7D6CBCF98}"/>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C19EB8-6684-4FEA-B6D8-A2600793B0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9" name="TextBox 8">
            <a:extLst>
              <a:ext uri="{FF2B5EF4-FFF2-40B4-BE49-F238E27FC236}">
                <a16:creationId xmlns:a16="http://schemas.microsoft.com/office/drawing/2014/main" id="{3F6718F4-7460-49FD-888D-23E85140CDDB}"/>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4032090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imple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7" name="Title 2">
            <a:extLst>
              <a:ext uri="{FF2B5EF4-FFF2-40B4-BE49-F238E27FC236}">
                <a16:creationId xmlns:a16="http://schemas.microsoft.com/office/drawing/2014/main" id="{7E78B300-2BAB-43B1-82F1-C33E5A5EC0EF}"/>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8" name="Straight Connector 7">
            <a:extLst>
              <a:ext uri="{FF2B5EF4-FFF2-40B4-BE49-F238E27FC236}">
                <a16:creationId xmlns:a16="http://schemas.microsoft.com/office/drawing/2014/main" id="{8708EA9B-F3EB-41CF-9E89-6645F50E3FFC}"/>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8E7B669-4021-4465-BB72-D9A2B70BD1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10" name="TextBox 9">
            <a:extLst>
              <a:ext uri="{FF2B5EF4-FFF2-40B4-BE49-F238E27FC236}">
                <a16:creationId xmlns:a16="http://schemas.microsoft.com/office/drawing/2014/main" id="{4E5C84EE-3EB3-4973-9CCE-7F4DE29A0D23}"/>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2827807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imple - Title + Sub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8" name="Content Placeholder 2"/>
          <p:cNvSpPr>
            <a:spLocks noGrp="1"/>
          </p:cNvSpPr>
          <p:nvPr>
            <p:ph idx="1"/>
          </p:nvPr>
        </p:nvSpPr>
        <p:spPr>
          <a:xfrm>
            <a:off x="540914" y="1820215"/>
            <a:ext cx="11110173" cy="4318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CFE970C6-F5DD-4EEE-A317-1BA3139229B9}"/>
              </a:ext>
            </a:extLst>
          </p:cNvPr>
          <p:cNvSpPr>
            <a:spLocks noGrp="1"/>
          </p:cNvSpPr>
          <p:nvPr>
            <p:ph type="body" sz="quarter" idx="10" hasCustomPrompt="1"/>
          </p:nvPr>
        </p:nvSpPr>
        <p:spPr>
          <a:xfrm>
            <a:off x="540914" y="1393871"/>
            <a:ext cx="11110172" cy="328295"/>
          </a:xfrm>
        </p:spPr>
        <p:txBody>
          <a:bodyPr wrap="square">
            <a:spAutoFit/>
          </a:bodyPr>
          <a:lstStyle>
            <a:lvl1pPr marL="0" indent="0" algn="l">
              <a:spcBef>
                <a:spcPts val="0"/>
              </a:spcBef>
              <a:buNone/>
              <a:defRPr sz="2133" b="1" baseline="0">
                <a:solidFill>
                  <a:schemeClr val="accent1"/>
                </a:solidFill>
                <a:latin typeface="+mj-lt"/>
              </a:defRPr>
            </a:lvl1pPr>
          </a:lstStyle>
          <a:p>
            <a:pPr lvl="0"/>
            <a:r>
              <a:rPr lang="en-US"/>
              <a:t>Click to edit Subtitle</a:t>
            </a:r>
          </a:p>
        </p:txBody>
      </p:sp>
      <p:sp>
        <p:nvSpPr>
          <p:cNvPr id="9" name="Title 2">
            <a:extLst>
              <a:ext uri="{FF2B5EF4-FFF2-40B4-BE49-F238E27FC236}">
                <a16:creationId xmlns:a16="http://schemas.microsoft.com/office/drawing/2014/main" id="{5C3457C9-0775-4299-B5F1-D45551E289F3}"/>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10" name="Straight Connector 9">
            <a:extLst>
              <a:ext uri="{FF2B5EF4-FFF2-40B4-BE49-F238E27FC236}">
                <a16:creationId xmlns:a16="http://schemas.microsoft.com/office/drawing/2014/main" id="{D247B80F-1270-4000-A162-59C50229B0F7}"/>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7524743-AA07-43FE-9801-9CDD6DB50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12" name="TextBox 11">
            <a:extLst>
              <a:ext uri="{FF2B5EF4-FFF2-40B4-BE49-F238E27FC236}">
                <a16:creationId xmlns:a16="http://schemas.microsoft.com/office/drawing/2014/main" id="{6A5AE2F4-22AE-4D2D-82AE-F89E4E147E78}"/>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3899806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imple -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3" y="2197995"/>
            <a:ext cx="5271752" cy="3940935"/>
          </a:xfrm>
        </p:spPr>
        <p:txBody>
          <a:bodyPr>
            <a:normAutofit/>
          </a:bodyPr>
          <a:lstStyle>
            <a:lvl1pPr>
              <a:defRPr sz="2133"/>
            </a:lvl1pPr>
            <a:lvl2pPr>
              <a:defRPr sz="1467"/>
            </a:lvl2pPr>
            <a:lvl3pPr>
              <a:defRPr sz="1333"/>
            </a:lvl3pPr>
            <a:lvl4pPr>
              <a:defRPr sz="933"/>
            </a:lvl4pPr>
            <a:lvl5pPr>
              <a:defRPr sz="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5" y="1684844"/>
            <a:ext cx="5271752"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7" name="Content Placeholder 2"/>
          <p:cNvSpPr>
            <a:spLocks noGrp="1"/>
          </p:cNvSpPr>
          <p:nvPr>
            <p:ph idx="13"/>
          </p:nvPr>
        </p:nvSpPr>
        <p:spPr>
          <a:xfrm>
            <a:off x="6379335" y="2197995"/>
            <a:ext cx="5271752" cy="3940935"/>
          </a:xfrm>
        </p:spPr>
        <p:txBody>
          <a:bodyPr>
            <a:normAutofit/>
          </a:bodyPr>
          <a:lstStyle>
            <a:lvl1pPr>
              <a:defRPr sz="2133"/>
            </a:lvl1pPr>
            <a:lvl2pPr>
              <a:defRPr sz="1467"/>
            </a:lvl2pPr>
            <a:lvl3pPr>
              <a:defRPr sz="1333"/>
            </a:lvl3pPr>
            <a:lvl4pPr>
              <a:defRPr sz="933"/>
            </a:lvl4pPr>
            <a:lvl5pPr>
              <a:defRPr sz="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6379335" y="1684844"/>
            <a:ext cx="5271752"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9" name="Title 2">
            <a:extLst>
              <a:ext uri="{FF2B5EF4-FFF2-40B4-BE49-F238E27FC236}">
                <a16:creationId xmlns:a16="http://schemas.microsoft.com/office/drawing/2014/main" id="{E3F882BE-87A2-4720-BE5D-24C4A28A4D80}"/>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10" name="Straight Connector 9">
            <a:extLst>
              <a:ext uri="{FF2B5EF4-FFF2-40B4-BE49-F238E27FC236}">
                <a16:creationId xmlns:a16="http://schemas.microsoft.com/office/drawing/2014/main" id="{90CCB9B3-FCCD-410E-9EDF-07713F9D6793}"/>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F583321-689D-49D3-A04F-8EEF12931A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12" name="TextBox 11">
            <a:extLst>
              <a:ext uri="{FF2B5EF4-FFF2-40B4-BE49-F238E27FC236}">
                <a16:creationId xmlns:a16="http://schemas.microsoft.com/office/drawing/2014/main" id="{D827A89B-7DBE-418B-BE67-6B564B4BD9AB}"/>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704173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imple - 3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4" y="2197995"/>
            <a:ext cx="3467485" cy="3940935"/>
          </a:xfrm>
        </p:spPr>
        <p:txBody>
          <a:bodyPr>
            <a:normAutofit/>
          </a:bodyPr>
          <a:lstStyle>
            <a:lvl1pPr marL="302676" indent="-302676">
              <a:defRPr sz="1867"/>
            </a:lvl1pPr>
            <a:lvl2pPr marL="683667" indent="-222245">
              <a:defRPr sz="1400"/>
            </a:lvl2pPr>
            <a:lvl3pPr marL="1064657" indent="-232828">
              <a:defRPr sz="1200"/>
            </a:lvl3pPr>
            <a:lvl4pPr marL="1443531" indent="-154513">
              <a:defRPr sz="800"/>
            </a:lvl4pPr>
            <a:lvl5pPr marL="1754673" indent="-154513">
              <a:defRPr sz="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4" y="1684149"/>
            <a:ext cx="3467485"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7" name="Content Placeholder 2"/>
          <p:cNvSpPr>
            <a:spLocks noGrp="1"/>
          </p:cNvSpPr>
          <p:nvPr>
            <p:ph idx="13"/>
          </p:nvPr>
        </p:nvSpPr>
        <p:spPr>
          <a:xfrm>
            <a:off x="4360142" y="2197995"/>
            <a:ext cx="3467484" cy="3940935"/>
          </a:xfrm>
        </p:spPr>
        <p:txBody>
          <a:bodyPr>
            <a:normAutofit/>
          </a:bodyPr>
          <a:lstStyle>
            <a:lvl1pPr marL="302676" indent="-302676">
              <a:defRPr sz="1867"/>
            </a:lvl1pPr>
            <a:lvl2pPr marL="683667" indent="-222245">
              <a:defRPr sz="1400"/>
            </a:lvl2pPr>
            <a:lvl3pPr marL="1064657" indent="-232828">
              <a:defRPr sz="1200"/>
            </a:lvl3pPr>
            <a:lvl4pPr marL="1443531" indent="-154513">
              <a:tabLst/>
              <a:defRPr sz="800"/>
            </a:lvl4pPr>
            <a:lvl5pPr marL="1754673" indent="-154513">
              <a:defRPr sz="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4360143" y="1684149"/>
            <a:ext cx="3467484"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12" name="Content Placeholder 2"/>
          <p:cNvSpPr>
            <a:spLocks noGrp="1"/>
          </p:cNvSpPr>
          <p:nvPr>
            <p:ph idx="15"/>
          </p:nvPr>
        </p:nvSpPr>
        <p:spPr>
          <a:xfrm>
            <a:off x="8183603" y="2197995"/>
            <a:ext cx="3467484" cy="3940935"/>
          </a:xfrm>
        </p:spPr>
        <p:txBody>
          <a:bodyPr>
            <a:normAutofit/>
          </a:bodyPr>
          <a:lstStyle>
            <a:lvl1pPr marL="302676" indent="-302676">
              <a:defRPr sz="1867"/>
            </a:lvl1pPr>
            <a:lvl2pPr marL="683667" indent="-222245">
              <a:defRPr sz="1400"/>
            </a:lvl2pPr>
            <a:lvl3pPr marL="994808" indent="-152396">
              <a:defRPr sz="1200"/>
            </a:lvl3pPr>
            <a:lvl4pPr marL="1443531" indent="-154513">
              <a:defRPr sz="800"/>
            </a:lvl4pPr>
            <a:lvl5pPr marL="1754673" indent="-154513">
              <a:defRPr sz="5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6" hasCustomPrompt="1"/>
          </p:nvPr>
        </p:nvSpPr>
        <p:spPr>
          <a:xfrm>
            <a:off x="8183603" y="1684149"/>
            <a:ext cx="3467484" cy="328231"/>
          </a:xfrm>
        </p:spPr>
        <p:txBody>
          <a:bodyPr vert="horz" wrap="square" lIns="0" tIns="0" rIns="0" bIns="0" rtlCol="0" anchor="b">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sp>
        <p:nvSpPr>
          <p:cNvPr id="10" name="Title 2">
            <a:extLst>
              <a:ext uri="{FF2B5EF4-FFF2-40B4-BE49-F238E27FC236}">
                <a16:creationId xmlns:a16="http://schemas.microsoft.com/office/drawing/2014/main" id="{D4F92F49-286E-459C-9B5A-422AD17032C0}"/>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11" name="Straight Connector 10">
            <a:extLst>
              <a:ext uri="{FF2B5EF4-FFF2-40B4-BE49-F238E27FC236}">
                <a16:creationId xmlns:a16="http://schemas.microsoft.com/office/drawing/2014/main" id="{F53A691C-08FE-438F-8BDD-07DB7536594A}"/>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4930FD5-4857-4124-B4A4-B20227115B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15" name="TextBox 14">
            <a:extLst>
              <a:ext uri="{FF2B5EF4-FFF2-40B4-BE49-F238E27FC236}">
                <a16:creationId xmlns:a16="http://schemas.microsoft.com/office/drawing/2014/main" id="{5BAEBF07-ED07-40C7-BADC-7C843EA5D434}"/>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5395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imple - 4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914" y="2197995"/>
            <a:ext cx="2513541" cy="3941629"/>
          </a:xfrm>
        </p:spPr>
        <p:txBody>
          <a:bodyPr>
            <a:normAutofit/>
          </a:bodyPr>
          <a:lstStyle>
            <a:lvl1pPr marL="224361" indent="-224361">
              <a:defRPr sz="1600"/>
            </a:lvl1pPr>
            <a:lvl2pPr marL="683667" indent="-222245">
              <a:defRPr sz="1333"/>
            </a:lvl2pPr>
            <a:lvl3pPr marL="1064657" indent="-232828">
              <a:defRPr sz="1067"/>
            </a:lvl3pPr>
            <a:lvl4pPr marL="1443531" indent="-154513">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ext Placeholder 11"/>
          <p:cNvSpPr>
            <a:spLocks noGrp="1"/>
          </p:cNvSpPr>
          <p:nvPr>
            <p:ph type="body" sz="quarter" idx="10" hasCustomPrompt="1"/>
          </p:nvPr>
        </p:nvSpPr>
        <p:spPr>
          <a:xfrm>
            <a:off x="540914"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7" name="Content Placeholder 2"/>
          <p:cNvSpPr>
            <a:spLocks noGrp="1"/>
          </p:cNvSpPr>
          <p:nvPr>
            <p:ph idx="13"/>
          </p:nvPr>
        </p:nvSpPr>
        <p:spPr>
          <a:xfrm>
            <a:off x="3406458" y="2197995"/>
            <a:ext cx="2513541" cy="3941629"/>
          </a:xfrm>
        </p:spPr>
        <p:txBody>
          <a:bodyPr>
            <a:normAutofit/>
          </a:bodyPr>
          <a:lstStyle>
            <a:lvl1pPr marL="224361" indent="-224361">
              <a:defRPr sz="1600"/>
            </a:lvl1pPr>
            <a:lvl2pPr marL="683667" indent="-222245">
              <a:defRPr sz="1333"/>
            </a:lvl2pPr>
            <a:lvl3pPr marL="1064657" indent="-232828">
              <a:defRPr sz="1067"/>
            </a:lvl3pPr>
            <a:lvl4pPr marL="1443531" indent="-154513">
              <a:tabLst/>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3406458"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12" name="Content Placeholder 2"/>
          <p:cNvSpPr>
            <a:spLocks noGrp="1"/>
          </p:cNvSpPr>
          <p:nvPr>
            <p:ph idx="15"/>
          </p:nvPr>
        </p:nvSpPr>
        <p:spPr>
          <a:xfrm>
            <a:off x="6272002" y="2197300"/>
            <a:ext cx="2513541" cy="3941629"/>
          </a:xfrm>
        </p:spPr>
        <p:txBody>
          <a:bodyPr>
            <a:normAutofit/>
          </a:bodyPr>
          <a:lstStyle>
            <a:lvl1pPr marL="224361" indent="-224361">
              <a:defRPr sz="1600"/>
            </a:lvl1pPr>
            <a:lvl2pPr marL="683667" indent="-222245">
              <a:defRPr sz="1333"/>
            </a:lvl2pPr>
            <a:lvl3pPr marL="994808" indent="-152396">
              <a:defRPr sz="1067"/>
            </a:lvl3pPr>
            <a:lvl4pPr marL="1443531" indent="-154513">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6" hasCustomPrompt="1"/>
          </p:nvPr>
        </p:nvSpPr>
        <p:spPr>
          <a:xfrm>
            <a:off x="6272002"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17" name="Content Placeholder 2"/>
          <p:cNvSpPr>
            <a:spLocks noGrp="1"/>
          </p:cNvSpPr>
          <p:nvPr>
            <p:ph idx="17"/>
          </p:nvPr>
        </p:nvSpPr>
        <p:spPr>
          <a:xfrm>
            <a:off x="9137546" y="2197300"/>
            <a:ext cx="2513541" cy="3941629"/>
          </a:xfrm>
        </p:spPr>
        <p:txBody>
          <a:bodyPr>
            <a:normAutofit/>
          </a:bodyPr>
          <a:lstStyle>
            <a:lvl1pPr marL="224361" indent="-224361">
              <a:defRPr sz="1600"/>
            </a:lvl1pPr>
            <a:lvl2pPr marL="683667" indent="-222245">
              <a:defRPr sz="1333"/>
            </a:lvl2pPr>
            <a:lvl3pPr marL="994808" indent="-152396">
              <a:defRPr sz="1067"/>
            </a:lvl3pPr>
            <a:lvl4pPr marL="1443531" indent="-154513">
              <a:defRPr sz="667"/>
            </a:lvl4pPr>
            <a:lvl5pPr marL="1754673" indent="-154513">
              <a:defRPr sz="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p:cNvSpPr>
            <a:spLocks noGrp="1"/>
          </p:cNvSpPr>
          <p:nvPr>
            <p:ph type="body" sz="quarter" idx="18" hasCustomPrompt="1"/>
          </p:nvPr>
        </p:nvSpPr>
        <p:spPr>
          <a:xfrm>
            <a:off x="9137546" y="1725059"/>
            <a:ext cx="2513541" cy="287323"/>
          </a:xfrm>
        </p:spPr>
        <p:txBody>
          <a:bodyPr vert="horz" wrap="square" lIns="0" tIns="0" rIns="0" bIns="0" rtlCol="0" anchor="b">
            <a:spAutoFit/>
          </a:bodyPr>
          <a:lstStyle>
            <a:lvl1pPr marL="385224" indent="-385224">
              <a:buNone/>
              <a:defRPr lang="en-US" sz="1867" b="1" baseline="0" dirty="0" smtClean="0">
                <a:solidFill>
                  <a:schemeClr val="accent1"/>
                </a:solidFill>
                <a:latin typeface="+mj-lt"/>
              </a:defRPr>
            </a:lvl1pPr>
          </a:lstStyle>
          <a:p>
            <a:pPr marL="0" lvl="0" indent="0">
              <a:spcBef>
                <a:spcPts val="0"/>
              </a:spcBef>
            </a:pPr>
            <a:r>
              <a:rPr lang="en-US"/>
              <a:t>Click to edit Title</a:t>
            </a:r>
          </a:p>
        </p:txBody>
      </p:sp>
      <p:sp>
        <p:nvSpPr>
          <p:cNvPr id="14" name="Title 2">
            <a:extLst>
              <a:ext uri="{FF2B5EF4-FFF2-40B4-BE49-F238E27FC236}">
                <a16:creationId xmlns:a16="http://schemas.microsoft.com/office/drawing/2014/main" id="{582E5052-0E73-48D5-A983-8F8AA1D9AA83}"/>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15" name="Straight Connector 14">
            <a:extLst>
              <a:ext uri="{FF2B5EF4-FFF2-40B4-BE49-F238E27FC236}">
                <a16:creationId xmlns:a16="http://schemas.microsoft.com/office/drawing/2014/main" id="{67F40AD5-0D09-4DAF-9F6F-7E3C4961FA5D}"/>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C9DD4CA-E1B4-466B-9D58-1D3E4921DC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19" name="TextBox 18">
            <a:extLst>
              <a:ext uri="{FF2B5EF4-FFF2-40B4-BE49-F238E27FC236}">
                <a16:creationId xmlns:a16="http://schemas.microsoft.com/office/drawing/2014/main" id="{7B3BA00A-DD64-4C1E-8D7C-29030516E7F0}"/>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3794815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imple - Content with Supporting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10" name="Content Placeholder 2"/>
          <p:cNvSpPr>
            <a:spLocks noGrp="1"/>
          </p:cNvSpPr>
          <p:nvPr>
            <p:ph idx="1"/>
          </p:nvPr>
        </p:nvSpPr>
        <p:spPr>
          <a:xfrm>
            <a:off x="540913" y="1511121"/>
            <a:ext cx="5951288" cy="462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4" hasCustomPrompt="1"/>
          </p:nvPr>
        </p:nvSpPr>
        <p:spPr>
          <a:xfrm>
            <a:off x="7168896" y="1511121"/>
            <a:ext cx="4482192" cy="328231"/>
          </a:xfrm>
        </p:spPr>
        <p:txBody>
          <a:bodyPr vert="horz" wrap="square" lIns="0" tIns="0" rIns="0" bIns="0" rtlCol="0" anchor="t">
            <a:spAutoFit/>
          </a:bodyPr>
          <a:lstStyle>
            <a:lvl1pPr marL="385224" indent="-385224">
              <a:buNone/>
              <a:defRPr lang="en-US" sz="2133" b="1" baseline="0" dirty="0" smtClean="0">
                <a:solidFill>
                  <a:schemeClr val="accent1"/>
                </a:solidFill>
                <a:latin typeface="+mj-lt"/>
              </a:defRPr>
            </a:lvl1pPr>
          </a:lstStyle>
          <a:p>
            <a:pPr marL="0" lvl="0" indent="0">
              <a:spcBef>
                <a:spcPts val="0"/>
              </a:spcBef>
            </a:pPr>
            <a:r>
              <a:rPr lang="en-US"/>
              <a:t>Click to edit Column Title</a:t>
            </a:r>
          </a:p>
        </p:txBody>
      </p:sp>
      <p:cxnSp>
        <p:nvCxnSpPr>
          <p:cNvPr id="5" name="Straight Connector 4"/>
          <p:cNvCxnSpPr/>
          <p:nvPr userDrawn="1"/>
        </p:nvCxnSpPr>
        <p:spPr>
          <a:xfrm>
            <a:off x="6964068" y="1511121"/>
            <a:ext cx="0" cy="462780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7168897" y="2301026"/>
            <a:ext cx="4482191" cy="3837903"/>
          </a:xfrm>
        </p:spPr>
        <p:txBody>
          <a:bodyPr/>
          <a:lstStyle>
            <a:lvl1pPr marL="385224" indent="-385224">
              <a:defRPr lang="en-US" sz="1867" kern="1200" dirty="0" smtClean="0">
                <a:solidFill>
                  <a:schemeClr val="tx2"/>
                </a:solidFill>
                <a:latin typeface="+mn-lt"/>
                <a:ea typeface="+mn-ea"/>
                <a:cs typeface="+mn-cs"/>
              </a:defRPr>
            </a:lvl1pPr>
            <a:lvl2pPr marL="842412" indent="-380990">
              <a:defRPr lang="en-US" sz="1400" kern="1200" dirty="0" smtClean="0">
                <a:solidFill>
                  <a:schemeClr val="tx2"/>
                </a:solidFill>
                <a:latin typeface="+mn-lt"/>
                <a:ea typeface="+mn-ea"/>
                <a:cs typeface="+mn-cs"/>
              </a:defRPr>
            </a:lvl2pPr>
            <a:lvl3pPr marL="1071007" indent="-228594">
              <a:defRPr lang="en-US" sz="1200" kern="1200" dirty="0" smtClean="0">
                <a:solidFill>
                  <a:schemeClr val="tx2"/>
                </a:solidFill>
                <a:latin typeface="+mn-lt"/>
                <a:ea typeface="+mn-ea"/>
                <a:cs typeface="+mn-cs"/>
              </a:defRPr>
            </a:lvl3pPr>
            <a:lvl4pPr marL="1517611" indent="-228594">
              <a:defRPr lang="en-US" sz="800" kern="1200" dirty="0" smtClean="0">
                <a:solidFill>
                  <a:schemeClr val="tx2"/>
                </a:solidFill>
                <a:latin typeface="+mn-lt"/>
                <a:ea typeface="+mn-ea"/>
                <a:cs typeface="+mn-cs"/>
              </a:defRPr>
            </a:lvl4pPr>
            <a:lvl5pPr marL="1828754" indent="-228594">
              <a:defRPr lang="en-US" sz="533" kern="1200" dirty="0">
                <a:solidFill>
                  <a:schemeClr val="tx2"/>
                </a:solidFill>
                <a:latin typeface="+mn-lt"/>
                <a:ea typeface="+mn-ea"/>
                <a:cs typeface="+mn-cs"/>
              </a:defRPr>
            </a:lvl5pPr>
          </a:lstStyle>
          <a:p>
            <a:pPr marL="302676" lvl="0" indent="-302676" algn="l" defTabSz="1219170" rtl="0" eaLnBrk="1" latinLnBrk="0" hangingPunct="1">
              <a:spcBef>
                <a:spcPts val="1600"/>
              </a:spcBef>
              <a:buFont typeface="Arial" panose="020B0604020202020204" pitchFamily="34" charset="0"/>
              <a:buChar char="•"/>
            </a:pPr>
            <a:r>
              <a:rPr lang="en-US"/>
              <a:t>Click to edit Master text styles</a:t>
            </a:r>
          </a:p>
          <a:p>
            <a:pPr marL="683667" lvl="1" indent="-222245" algn="l" defTabSz="1219170" rtl="0" eaLnBrk="1" latinLnBrk="0" hangingPunct="1">
              <a:spcBef>
                <a:spcPts val="533"/>
              </a:spcBef>
              <a:buFont typeface="Arial" panose="020B0604020202020204" pitchFamily="34" charset="0"/>
              <a:buChar char="–"/>
            </a:pPr>
            <a:r>
              <a:rPr lang="en-US"/>
              <a:t>Second level</a:t>
            </a:r>
          </a:p>
          <a:p>
            <a:pPr marL="994808" lvl="2" indent="-152396" algn="l" defTabSz="1219170" rtl="0" eaLnBrk="1" latinLnBrk="0" hangingPunct="1">
              <a:spcBef>
                <a:spcPts val="533"/>
              </a:spcBef>
              <a:buFont typeface="Arial" panose="020B0604020202020204" pitchFamily="34" charset="0"/>
              <a:buChar char="•"/>
            </a:pPr>
            <a:r>
              <a:rPr lang="en-US"/>
              <a:t>Third level</a:t>
            </a:r>
          </a:p>
          <a:p>
            <a:pPr marL="1443531" lvl="3" indent="-154513" algn="l" defTabSz="1219170" rtl="0" eaLnBrk="1" latinLnBrk="0" hangingPunct="1">
              <a:spcBef>
                <a:spcPts val="400"/>
              </a:spcBef>
              <a:buFont typeface="Arial" panose="020B0604020202020204" pitchFamily="34" charset="0"/>
              <a:buChar char="–"/>
            </a:pPr>
            <a:r>
              <a:rPr lang="en-US"/>
              <a:t>Fourth level</a:t>
            </a:r>
          </a:p>
          <a:p>
            <a:pPr marL="1754673" lvl="4" indent="-154513" algn="l" defTabSz="1219170" rtl="0" eaLnBrk="1" latinLnBrk="0" hangingPunct="1">
              <a:spcBef>
                <a:spcPts val="400"/>
              </a:spcBef>
              <a:buFont typeface="Arial" panose="020B0604020202020204" pitchFamily="34" charset="0"/>
              <a:buChar char="»"/>
            </a:pPr>
            <a:r>
              <a:rPr lang="en-US"/>
              <a:t>Fifth level</a:t>
            </a:r>
          </a:p>
        </p:txBody>
      </p:sp>
      <p:sp>
        <p:nvSpPr>
          <p:cNvPr id="8" name="Title 2">
            <a:extLst>
              <a:ext uri="{FF2B5EF4-FFF2-40B4-BE49-F238E27FC236}">
                <a16:creationId xmlns:a16="http://schemas.microsoft.com/office/drawing/2014/main" id="{388CFCAD-90E0-499A-AD30-44FF327FDD90}"/>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9" name="Straight Connector 8">
            <a:extLst>
              <a:ext uri="{FF2B5EF4-FFF2-40B4-BE49-F238E27FC236}">
                <a16:creationId xmlns:a16="http://schemas.microsoft.com/office/drawing/2014/main" id="{15A5C30E-77DC-46C8-9B9E-84D126DBF6E9}"/>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80BC301-0595-4E3E-8AA2-27C8669602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13" name="TextBox 12">
            <a:extLst>
              <a:ext uri="{FF2B5EF4-FFF2-40B4-BE49-F238E27FC236}">
                <a16:creationId xmlns:a16="http://schemas.microsoft.com/office/drawing/2014/main" id="{55CBFE18-BAAE-40F4-8667-26FB7479F515}"/>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244762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 Image, Title and Content Right">
    <p:spTree>
      <p:nvGrpSpPr>
        <p:cNvPr id="1" name=""/>
        <p:cNvGrpSpPr/>
        <p:nvPr/>
      </p:nvGrpSpPr>
      <p:grpSpPr>
        <a:xfrm>
          <a:off x="0" y="0"/>
          <a:ext cx="0" cy="0"/>
          <a:chOff x="0" y="0"/>
          <a:chExt cx="0" cy="0"/>
        </a:xfrm>
      </p:grpSpPr>
      <p:sp>
        <p:nvSpPr>
          <p:cNvPr id="4" name="Rectangle 3"/>
          <p:cNvSpPr/>
          <p:nvPr userDrawn="1"/>
        </p:nvSpPr>
        <p:spPr>
          <a:xfrm>
            <a:off x="0" y="0"/>
            <a:ext cx="12192000" cy="142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2"/>
          <p:cNvSpPr>
            <a:spLocks noGrp="1"/>
          </p:cNvSpPr>
          <p:nvPr>
            <p:ph type="pic" sz="quarter" idx="10" hasCustomPrompt="1"/>
          </p:nvPr>
        </p:nvSpPr>
        <p:spPr>
          <a:xfrm>
            <a:off x="1" y="0"/>
            <a:ext cx="5228823" cy="6131984"/>
          </a:xfrm>
          <a:solidFill>
            <a:schemeClr val="bg1">
              <a:lumMod val="95000"/>
            </a:schemeClr>
          </a:solidFill>
        </p:spPr>
        <p:txBody>
          <a:bodyPr vert="horz" lIns="0" tIns="640080" rIns="0" bIns="0" rtlCol="0" anchor="ctr">
            <a:normAutofit/>
          </a:bodyPr>
          <a:lstStyle>
            <a:lvl1pPr marL="385224" indent="-385224">
              <a:buNone/>
              <a:defRPr lang="en-US" sz="2133" b="1" i="1" baseline="0" dirty="0">
                <a:solidFill>
                  <a:schemeClr val="accent4"/>
                </a:solidFill>
              </a:defRPr>
            </a:lvl1pPr>
          </a:lstStyle>
          <a:p>
            <a:pPr marL="0" lvl="0" indent="0" algn="ctr"/>
            <a:r>
              <a:rPr lang="en-US"/>
              <a:t>Click to insert photo.</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5" name="Title 4"/>
          <p:cNvSpPr>
            <a:spLocks noGrp="1"/>
          </p:cNvSpPr>
          <p:nvPr>
            <p:ph type="title"/>
          </p:nvPr>
        </p:nvSpPr>
        <p:spPr>
          <a:xfrm>
            <a:off x="5804079" y="213137"/>
            <a:ext cx="5847008" cy="784115"/>
          </a:xfrm>
        </p:spPr>
        <p:txBody>
          <a:bodyPr anchor="b"/>
          <a:lstStyle>
            <a:lvl1pPr>
              <a:defRPr>
                <a:solidFill>
                  <a:schemeClr val="accent1"/>
                </a:solidFill>
              </a:defRPr>
            </a:lvl1pPr>
          </a:lstStyle>
          <a:p>
            <a:r>
              <a:rPr lang="en-US"/>
              <a:t>Click to edit Master title style</a:t>
            </a:r>
          </a:p>
        </p:txBody>
      </p:sp>
      <p:sp>
        <p:nvSpPr>
          <p:cNvPr id="8" name="Content Placeholder 2"/>
          <p:cNvSpPr>
            <a:spLocks noGrp="1"/>
          </p:cNvSpPr>
          <p:nvPr>
            <p:ph idx="1"/>
          </p:nvPr>
        </p:nvSpPr>
        <p:spPr>
          <a:xfrm>
            <a:off x="5804079" y="1596980"/>
            <a:ext cx="5847008" cy="4541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955601E6-F9B6-4C8E-8F73-4F3A746B9046}"/>
              </a:ext>
            </a:extLst>
          </p:cNvPr>
          <p:cNvCxnSpPr>
            <a:cxnSpLocks/>
          </p:cNvCxnSpPr>
          <p:nvPr userDrawn="1"/>
        </p:nvCxnSpPr>
        <p:spPr>
          <a:xfrm flipH="1">
            <a:off x="5804079"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17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mple - Image, Title and Content Left">
    <p:spTree>
      <p:nvGrpSpPr>
        <p:cNvPr id="1" name=""/>
        <p:cNvGrpSpPr/>
        <p:nvPr/>
      </p:nvGrpSpPr>
      <p:grpSpPr>
        <a:xfrm>
          <a:off x="0" y="0"/>
          <a:ext cx="0" cy="0"/>
          <a:chOff x="0" y="0"/>
          <a:chExt cx="0" cy="0"/>
        </a:xfrm>
      </p:grpSpPr>
      <p:sp>
        <p:nvSpPr>
          <p:cNvPr id="10" name="Rectangle 9"/>
          <p:cNvSpPr/>
          <p:nvPr userDrawn="1"/>
        </p:nvSpPr>
        <p:spPr>
          <a:xfrm>
            <a:off x="0" y="0"/>
            <a:ext cx="12192000" cy="142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icture Placeholder 2"/>
          <p:cNvSpPr>
            <a:spLocks noGrp="1"/>
          </p:cNvSpPr>
          <p:nvPr>
            <p:ph type="pic" sz="quarter" idx="10" hasCustomPrompt="1"/>
          </p:nvPr>
        </p:nvSpPr>
        <p:spPr>
          <a:xfrm>
            <a:off x="6963178" y="0"/>
            <a:ext cx="5228823" cy="6131984"/>
          </a:xfrm>
          <a:solidFill>
            <a:schemeClr val="bg1">
              <a:lumMod val="95000"/>
            </a:schemeClr>
          </a:solidFill>
        </p:spPr>
        <p:txBody>
          <a:bodyPr vert="horz" lIns="0" tIns="640080" rIns="0" bIns="0" rtlCol="0" anchor="ctr">
            <a:normAutofit/>
          </a:bodyPr>
          <a:lstStyle>
            <a:lvl1pPr marL="385224" indent="-385224" algn="ctr">
              <a:buNone/>
              <a:defRPr lang="en-US" sz="2133" b="1" i="1" baseline="0" dirty="0">
                <a:solidFill>
                  <a:schemeClr val="accent4"/>
                </a:solidFill>
              </a:defRPr>
            </a:lvl1pPr>
          </a:lstStyle>
          <a:p>
            <a:pPr marL="0" lvl="0" indent="0" algn="ctr"/>
            <a:r>
              <a:rPr lang="en-US"/>
              <a:t>Click to insert photo.</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9" name="TextBox 8"/>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
        <p:nvSpPr>
          <p:cNvPr id="11" name="Title 4"/>
          <p:cNvSpPr>
            <a:spLocks noGrp="1"/>
          </p:cNvSpPr>
          <p:nvPr>
            <p:ph type="title"/>
          </p:nvPr>
        </p:nvSpPr>
        <p:spPr>
          <a:xfrm>
            <a:off x="540913" y="213137"/>
            <a:ext cx="5847008" cy="784115"/>
          </a:xfrm>
        </p:spPr>
        <p:txBody>
          <a:bodyPr anchor="b"/>
          <a:lstStyle>
            <a:lvl1pPr>
              <a:defRPr>
                <a:solidFill>
                  <a:schemeClr val="accent1"/>
                </a:solidFill>
              </a:defRPr>
            </a:lvl1pPr>
          </a:lstStyle>
          <a:p>
            <a:r>
              <a:rPr lang="en-US"/>
              <a:t>Click to edit Master title style</a:t>
            </a:r>
          </a:p>
        </p:txBody>
      </p:sp>
      <p:sp>
        <p:nvSpPr>
          <p:cNvPr id="12" name="Content Placeholder 2"/>
          <p:cNvSpPr>
            <a:spLocks noGrp="1"/>
          </p:cNvSpPr>
          <p:nvPr>
            <p:ph idx="1"/>
          </p:nvPr>
        </p:nvSpPr>
        <p:spPr>
          <a:xfrm>
            <a:off x="540913" y="1596980"/>
            <a:ext cx="5847008" cy="4541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74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197C188-0B2F-4339-84DC-98BC022D0E21}" type="datetimeFigureOut">
              <a:rPr lang="en-US" smtClean="0"/>
              <a:t>8/20/2024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3019176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imple - Team of 5">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23" name="Picture Placeholder 2"/>
          <p:cNvSpPr>
            <a:spLocks noGrp="1"/>
          </p:cNvSpPr>
          <p:nvPr>
            <p:ph type="pic" sz="quarter" idx="18" hasCustomPrompt="1"/>
          </p:nvPr>
        </p:nvSpPr>
        <p:spPr>
          <a:xfrm>
            <a:off x="540913"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3" name="Picture Placeholder 2"/>
          <p:cNvSpPr>
            <a:spLocks noGrp="1"/>
          </p:cNvSpPr>
          <p:nvPr>
            <p:ph type="pic" sz="quarter" idx="19" hasCustomPrompt="1"/>
          </p:nvPr>
        </p:nvSpPr>
        <p:spPr>
          <a:xfrm>
            <a:off x="2842969"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4" name="Picture Placeholder 2"/>
          <p:cNvSpPr>
            <a:spLocks noGrp="1"/>
          </p:cNvSpPr>
          <p:nvPr>
            <p:ph type="pic" sz="quarter" idx="20" hasCustomPrompt="1"/>
          </p:nvPr>
        </p:nvSpPr>
        <p:spPr>
          <a:xfrm>
            <a:off x="5145025"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5" name="Picture Placeholder 2"/>
          <p:cNvSpPr>
            <a:spLocks noGrp="1"/>
          </p:cNvSpPr>
          <p:nvPr>
            <p:ph type="pic" sz="quarter" idx="21" hasCustomPrompt="1"/>
          </p:nvPr>
        </p:nvSpPr>
        <p:spPr>
          <a:xfrm>
            <a:off x="7447080"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6" name="Picture Placeholder 2"/>
          <p:cNvSpPr>
            <a:spLocks noGrp="1"/>
          </p:cNvSpPr>
          <p:nvPr>
            <p:ph type="pic" sz="quarter" idx="22" hasCustomPrompt="1"/>
          </p:nvPr>
        </p:nvSpPr>
        <p:spPr>
          <a:xfrm>
            <a:off x="9749135" y="1990008"/>
            <a:ext cx="1901952" cy="1901952"/>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38" name="Text Placeholder 11"/>
          <p:cNvSpPr>
            <a:spLocks noGrp="1"/>
          </p:cNvSpPr>
          <p:nvPr>
            <p:ph type="body" sz="quarter" idx="10" hasCustomPrompt="1"/>
          </p:nvPr>
        </p:nvSpPr>
        <p:spPr>
          <a:xfrm>
            <a:off x="540916"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39" name="Text Placeholder 11"/>
          <p:cNvSpPr>
            <a:spLocks noGrp="1"/>
          </p:cNvSpPr>
          <p:nvPr>
            <p:ph type="body" sz="quarter" idx="23" hasCustomPrompt="1"/>
          </p:nvPr>
        </p:nvSpPr>
        <p:spPr>
          <a:xfrm>
            <a:off x="540915"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0" name="Text Placeholder 11"/>
          <p:cNvSpPr>
            <a:spLocks noGrp="1"/>
          </p:cNvSpPr>
          <p:nvPr>
            <p:ph type="body" sz="quarter" idx="24" hasCustomPrompt="1"/>
          </p:nvPr>
        </p:nvSpPr>
        <p:spPr>
          <a:xfrm>
            <a:off x="2842588"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1" name="Text Placeholder 11"/>
          <p:cNvSpPr>
            <a:spLocks noGrp="1"/>
          </p:cNvSpPr>
          <p:nvPr>
            <p:ph type="body" sz="quarter" idx="25" hasCustomPrompt="1"/>
          </p:nvPr>
        </p:nvSpPr>
        <p:spPr>
          <a:xfrm>
            <a:off x="5144260"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2" name="Text Placeholder 11"/>
          <p:cNvSpPr>
            <a:spLocks noGrp="1"/>
          </p:cNvSpPr>
          <p:nvPr>
            <p:ph type="body" sz="quarter" idx="26" hasCustomPrompt="1"/>
          </p:nvPr>
        </p:nvSpPr>
        <p:spPr>
          <a:xfrm>
            <a:off x="7445932"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3" name="Text Placeholder 11"/>
          <p:cNvSpPr>
            <a:spLocks noGrp="1"/>
          </p:cNvSpPr>
          <p:nvPr>
            <p:ph type="body" sz="quarter" idx="27" hasCustomPrompt="1"/>
          </p:nvPr>
        </p:nvSpPr>
        <p:spPr>
          <a:xfrm>
            <a:off x="9747604" y="4377366"/>
            <a:ext cx="1903483" cy="258532"/>
          </a:xfrm>
        </p:spPr>
        <p:txBody>
          <a:bodyPr wrap="square" anchor="b">
            <a:spAutoFit/>
          </a:bodyPr>
          <a:lstStyle>
            <a:lvl1pPr marL="0" indent="0" algn="ctr">
              <a:lnSpc>
                <a:spcPct val="90000"/>
              </a:lnSpc>
              <a:spcBef>
                <a:spcPts val="0"/>
              </a:spcBef>
              <a:buNone/>
              <a:defRPr sz="1867" b="0" baseline="0">
                <a:solidFill>
                  <a:schemeClr val="accent1"/>
                </a:solidFill>
                <a:latin typeface="+mj-lt"/>
              </a:defRPr>
            </a:lvl1pPr>
          </a:lstStyle>
          <a:p>
            <a:pPr lvl="0"/>
            <a:r>
              <a:rPr lang="en-US"/>
              <a:t>Name</a:t>
            </a:r>
          </a:p>
        </p:txBody>
      </p:sp>
      <p:sp>
        <p:nvSpPr>
          <p:cNvPr id="44" name="Text Placeholder 11"/>
          <p:cNvSpPr>
            <a:spLocks noGrp="1"/>
          </p:cNvSpPr>
          <p:nvPr>
            <p:ph type="body" sz="quarter" idx="28" hasCustomPrompt="1"/>
          </p:nvPr>
        </p:nvSpPr>
        <p:spPr>
          <a:xfrm>
            <a:off x="2842587"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5" name="Text Placeholder 11"/>
          <p:cNvSpPr>
            <a:spLocks noGrp="1"/>
          </p:cNvSpPr>
          <p:nvPr>
            <p:ph type="body" sz="quarter" idx="29" hasCustomPrompt="1"/>
          </p:nvPr>
        </p:nvSpPr>
        <p:spPr>
          <a:xfrm>
            <a:off x="5144259"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6" name="Text Placeholder 11"/>
          <p:cNvSpPr>
            <a:spLocks noGrp="1"/>
          </p:cNvSpPr>
          <p:nvPr>
            <p:ph type="body" sz="quarter" idx="30" hasCustomPrompt="1"/>
          </p:nvPr>
        </p:nvSpPr>
        <p:spPr>
          <a:xfrm>
            <a:off x="7445931"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47" name="Text Placeholder 11"/>
          <p:cNvSpPr>
            <a:spLocks noGrp="1"/>
          </p:cNvSpPr>
          <p:nvPr>
            <p:ph type="body" sz="quarter" idx="31" hasCustomPrompt="1"/>
          </p:nvPr>
        </p:nvSpPr>
        <p:spPr>
          <a:xfrm>
            <a:off x="9747604" y="4738915"/>
            <a:ext cx="1903483" cy="203132"/>
          </a:xfrm>
        </p:spPr>
        <p:txBody>
          <a:bodyPr wrap="square" anchor="t">
            <a:spAutoFit/>
          </a:bodyPr>
          <a:lstStyle>
            <a:lvl1pPr marL="0" indent="0" algn="ctr">
              <a:lnSpc>
                <a:spcPct val="90000"/>
              </a:lnSpc>
              <a:spcBef>
                <a:spcPts val="0"/>
              </a:spcBef>
              <a:buNone/>
              <a:defRPr sz="1467" b="0" baseline="0">
                <a:solidFill>
                  <a:schemeClr val="accent3"/>
                </a:solidFill>
                <a:latin typeface="+mn-lt"/>
              </a:defRPr>
            </a:lvl1pPr>
          </a:lstStyle>
          <a:p>
            <a:pPr lvl="0"/>
            <a:r>
              <a:rPr lang="en-US"/>
              <a:t>Title</a:t>
            </a:r>
          </a:p>
        </p:txBody>
      </p:sp>
      <p:sp>
        <p:nvSpPr>
          <p:cNvPr id="19" name="Title 2">
            <a:extLst>
              <a:ext uri="{FF2B5EF4-FFF2-40B4-BE49-F238E27FC236}">
                <a16:creationId xmlns:a16="http://schemas.microsoft.com/office/drawing/2014/main" id="{2FEF7A4A-F180-4C9D-8D2B-B34EC51FF45A}"/>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20" name="Straight Connector 19">
            <a:extLst>
              <a:ext uri="{FF2B5EF4-FFF2-40B4-BE49-F238E27FC236}">
                <a16:creationId xmlns:a16="http://schemas.microsoft.com/office/drawing/2014/main" id="{409EA545-A49E-4C3E-A278-2B49074C8B49}"/>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EE355F8-8C30-4C86-83A0-33BCA5AE53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22" name="TextBox 21">
            <a:extLst>
              <a:ext uri="{FF2B5EF4-FFF2-40B4-BE49-F238E27FC236}">
                <a16:creationId xmlns:a16="http://schemas.microsoft.com/office/drawing/2014/main" id="{77960105-39A7-45DB-B544-7F46FF657BB4}"/>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89184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imple - Team of 9">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D39C12-0AA1-4072-9899-4F019AE7642A}" type="slidenum">
              <a:rPr lang="en-US" smtClean="0"/>
              <a:pPr/>
              <a:t>‹#›</a:t>
            </a:fld>
            <a:endParaRPr lang="en-US"/>
          </a:p>
        </p:txBody>
      </p:sp>
      <p:sp>
        <p:nvSpPr>
          <p:cNvPr id="4" name="Picture Placeholder 2"/>
          <p:cNvSpPr>
            <a:spLocks noGrp="1"/>
          </p:cNvSpPr>
          <p:nvPr>
            <p:ph type="pic" sz="quarter" idx="24" hasCustomPrompt="1"/>
          </p:nvPr>
        </p:nvSpPr>
        <p:spPr>
          <a:xfrm>
            <a:off x="8115287" y="1714248"/>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5" name="Picture Placeholder 2"/>
          <p:cNvSpPr>
            <a:spLocks noGrp="1"/>
          </p:cNvSpPr>
          <p:nvPr>
            <p:ph type="pic" sz="quarter" idx="25" hasCustomPrompt="1"/>
          </p:nvPr>
        </p:nvSpPr>
        <p:spPr>
          <a:xfrm>
            <a:off x="8115287" y="3176356"/>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6" name="Picture Placeholder 2"/>
          <p:cNvSpPr>
            <a:spLocks noGrp="1"/>
          </p:cNvSpPr>
          <p:nvPr>
            <p:ph type="pic" sz="quarter" idx="26" hasCustomPrompt="1"/>
          </p:nvPr>
        </p:nvSpPr>
        <p:spPr>
          <a:xfrm>
            <a:off x="8115287" y="4633132"/>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7" name="Picture Placeholder 2"/>
          <p:cNvSpPr>
            <a:spLocks noGrp="1"/>
          </p:cNvSpPr>
          <p:nvPr>
            <p:ph type="pic" sz="quarter" idx="18" hasCustomPrompt="1"/>
          </p:nvPr>
        </p:nvSpPr>
        <p:spPr>
          <a:xfrm>
            <a:off x="540913" y="1714248"/>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8" name="Picture Placeholder 2"/>
          <p:cNvSpPr>
            <a:spLocks noGrp="1"/>
          </p:cNvSpPr>
          <p:nvPr>
            <p:ph type="pic" sz="quarter" idx="19" hasCustomPrompt="1"/>
          </p:nvPr>
        </p:nvSpPr>
        <p:spPr>
          <a:xfrm>
            <a:off x="540913" y="3173691"/>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9" name="Picture Placeholder 2"/>
          <p:cNvSpPr>
            <a:spLocks noGrp="1"/>
          </p:cNvSpPr>
          <p:nvPr>
            <p:ph type="pic" sz="quarter" idx="20" hasCustomPrompt="1"/>
          </p:nvPr>
        </p:nvSpPr>
        <p:spPr>
          <a:xfrm>
            <a:off x="540913" y="4633132"/>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0" name="Picture Placeholder 2"/>
          <p:cNvSpPr>
            <a:spLocks noGrp="1"/>
          </p:cNvSpPr>
          <p:nvPr>
            <p:ph type="pic" sz="quarter" idx="21" hasCustomPrompt="1"/>
          </p:nvPr>
        </p:nvSpPr>
        <p:spPr>
          <a:xfrm>
            <a:off x="4325983" y="1714248"/>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1" name="Picture Placeholder 2"/>
          <p:cNvSpPr>
            <a:spLocks noGrp="1"/>
          </p:cNvSpPr>
          <p:nvPr>
            <p:ph type="pic" sz="quarter" idx="22" hasCustomPrompt="1"/>
          </p:nvPr>
        </p:nvSpPr>
        <p:spPr>
          <a:xfrm>
            <a:off x="4394996" y="3176356"/>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2" name="Picture Placeholder 2"/>
          <p:cNvSpPr>
            <a:spLocks noGrp="1"/>
          </p:cNvSpPr>
          <p:nvPr>
            <p:ph type="pic" sz="quarter" idx="23" hasCustomPrompt="1"/>
          </p:nvPr>
        </p:nvSpPr>
        <p:spPr>
          <a:xfrm>
            <a:off x="4394996" y="4633132"/>
            <a:ext cx="1277368" cy="1277368"/>
          </a:xfrm>
          <a:prstGeom prst="ellipse">
            <a:avLst/>
          </a:prstGeom>
          <a:solidFill>
            <a:schemeClr val="bg1">
              <a:lumMod val="95000"/>
            </a:schemeClr>
          </a:solidFill>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a:t> </a:t>
            </a:r>
          </a:p>
        </p:txBody>
      </p:sp>
      <p:sp>
        <p:nvSpPr>
          <p:cNvPr id="13" name="Text Placeholder 11"/>
          <p:cNvSpPr>
            <a:spLocks noGrp="1"/>
          </p:cNvSpPr>
          <p:nvPr>
            <p:ph type="body" sz="quarter" idx="27" hasCustomPrompt="1"/>
          </p:nvPr>
        </p:nvSpPr>
        <p:spPr>
          <a:xfrm>
            <a:off x="1944144" y="207985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14" name="Text Placeholder 11"/>
          <p:cNvSpPr>
            <a:spLocks noGrp="1"/>
          </p:cNvSpPr>
          <p:nvPr>
            <p:ph type="body" sz="quarter" idx="28" hasCustomPrompt="1"/>
          </p:nvPr>
        </p:nvSpPr>
        <p:spPr>
          <a:xfrm>
            <a:off x="1944143" y="2441401"/>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15" name="Text Placeholder 11"/>
          <p:cNvSpPr>
            <a:spLocks noGrp="1"/>
          </p:cNvSpPr>
          <p:nvPr>
            <p:ph type="body" sz="quarter" idx="29" hasCustomPrompt="1"/>
          </p:nvPr>
        </p:nvSpPr>
        <p:spPr>
          <a:xfrm>
            <a:off x="9555907" y="207985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16" name="Text Placeholder 11"/>
          <p:cNvSpPr>
            <a:spLocks noGrp="1"/>
          </p:cNvSpPr>
          <p:nvPr>
            <p:ph type="body" sz="quarter" idx="30" hasCustomPrompt="1"/>
          </p:nvPr>
        </p:nvSpPr>
        <p:spPr>
          <a:xfrm>
            <a:off x="9555905" y="2441401"/>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17" name="Text Placeholder 11"/>
          <p:cNvSpPr>
            <a:spLocks noGrp="1"/>
          </p:cNvSpPr>
          <p:nvPr>
            <p:ph type="body" sz="quarter" idx="31" hasCustomPrompt="1"/>
          </p:nvPr>
        </p:nvSpPr>
        <p:spPr>
          <a:xfrm>
            <a:off x="5747909" y="207985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18" name="Text Placeholder 11"/>
          <p:cNvSpPr>
            <a:spLocks noGrp="1"/>
          </p:cNvSpPr>
          <p:nvPr>
            <p:ph type="body" sz="quarter" idx="32" hasCustomPrompt="1"/>
          </p:nvPr>
        </p:nvSpPr>
        <p:spPr>
          <a:xfrm>
            <a:off x="5747908" y="2441401"/>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19" name="Text Placeholder 11"/>
          <p:cNvSpPr>
            <a:spLocks noGrp="1"/>
          </p:cNvSpPr>
          <p:nvPr>
            <p:ph type="body" sz="quarter" idx="33" hasCustomPrompt="1"/>
          </p:nvPr>
        </p:nvSpPr>
        <p:spPr>
          <a:xfrm>
            <a:off x="1951812" y="3555926"/>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0" name="Text Placeholder 11"/>
          <p:cNvSpPr>
            <a:spLocks noGrp="1"/>
          </p:cNvSpPr>
          <p:nvPr>
            <p:ph type="body" sz="quarter" idx="34" hasCustomPrompt="1"/>
          </p:nvPr>
        </p:nvSpPr>
        <p:spPr>
          <a:xfrm>
            <a:off x="1951811" y="3917475"/>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1" name="Text Placeholder 11"/>
          <p:cNvSpPr>
            <a:spLocks noGrp="1"/>
          </p:cNvSpPr>
          <p:nvPr>
            <p:ph type="body" sz="quarter" idx="35" hasCustomPrompt="1"/>
          </p:nvPr>
        </p:nvSpPr>
        <p:spPr>
          <a:xfrm>
            <a:off x="9563575" y="3555926"/>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2" name="Text Placeholder 11"/>
          <p:cNvSpPr>
            <a:spLocks noGrp="1"/>
          </p:cNvSpPr>
          <p:nvPr>
            <p:ph type="body" sz="quarter" idx="36" hasCustomPrompt="1"/>
          </p:nvPr>
        </p:nvSpPr>
        <p:spPr>
          <a:xfrm>
            <a:off x="9563573" y="3917475"/>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3" name="Text Placeholder 11"/>
          <p:cNvSpPr>
            <a:spLocks noGrp="1"/>
          </p:cNvSpPr>
          <p:nvPr>
            <p:ph type="body" sz="quarter" idx="37" hasCustomPrompt="1"/>
          </p:nvPr>
        </p:nvSpPr>
        <p:spPr>
          <a:xfrm>
            <a:off x="5755577" y="3555926"/>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4" name="Text Placeholder 11"/>
          <p:cNvSpPr>
            <a:spLocks noGrp="1"/>
          </p:cNvSpPr>
          <p:nvPr>
            <p:ph type="body" sz="quarter" idx="38" hasCustomPrompt="1"/>
          </p:nvPr>
        </p:nvSpPr>
        <p:spPr>
          <a:xfrm>
            <a:off x="5755576" y="3917475"/>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5" name="Text Placeholder 11"/>
          <p:cNvSpPr>
            <a:spLocks noGrp="1"/>
          </p:cNvSpPr>
          <p:nvPr>
            <p:ph type="body" sz="quarter" idx="39" hasCustomPrompt="1"/>
          </p:nvPr>
        </p:nvSpPr>
        <p:spPr>
          <a:xfrm>
            <a:off x="1951812" y="503200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6" name="Text Placeholder 11"/>
          <p:cNvSpPr>
            <a:spLocks noGrp="1"/>
          </p:cNvSpPr>
          <p:nvPr>
            <p:ph type="body" sz="quarter" idx="40" hasCustomPrompt="1"/>
          </p:nvPr>
        </p:nvSpPr>
        <p:spPr>
          <a:xfrm>
            <a:off x="1951811" y="5393550"/>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7" name="Text Placeholder 11"/>
          <p:cNvSpPr>
            <a:spLocks noGrp="1"/>
          </p:cNvSpPr>
          <p:nvPr>
            <p:ph type="body" sz="quarter" idx="41" hasCustomPrompt="1"/>
          </p:nvPr>
        </p:nvSpPr>
        <p:spPr>
          <a:xfrm>
            <a:off x="9563575" y="503200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28" name="Text Placeholder 11"/>
          <p:cNvSpPr>
            <a:spLocks noGrp="1"/>
          </p:cNvSpPr>
          <p:nvPr>
            <p:ph type="body" sz="quarter" idx="42" hasCustomPrompt="1"/>
          </p:nvPr>
        </p:nvSpPr>
        <p:spPr>
          <a:xfrm>
            <a:off x="9563573" y="5393550"/>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29" name="Text Placeholder 11"/>
          <p:cNvSpPr>
            <a:spLocks noGrp="1"/>
          </p:cNvSpPr>
          <p:nvPr>
            <p:ph type="body" sz="quarter" idx="43" hasCustomPrompt="1"/>
          </p:nvPr>
        </p:nvSpPr>
        <p:spPr>
          <a:xfrm>
            <a:off x="5755577" y="5032001"/>
            <a:ext cx="2087512" cy="258532"/>
          </a:xfrm>
        </p:spPr>
        <p:txBody>
          <a:bodyPr wrap="square" anchor="b">
            <a:spAutoFit/>
          </a:bodyPr>
          <a:lstStyle>
            <a:lvl1pPr marL="0" indent="0" algn="l">
              <a:lnSpc>
                <a:spcPct val="90000"/>
              </a:lnSpc>
              <a:spcBef>
                <a:spcPts val="0"/>
              </a:spcBef>
              <a:buNone/>
              <a:defRPr sz="1867" b="0" baseline="0">
                <a:solidFill>
                  <a:schemeClr val="accent1"/>
                </a:solidFill>
                <a:latin typeface="+mj-lt"/>
              </a:defRPr>
            </a:lvl1pPr>
          </a:lstStyle>
          <a:p>
            <a:pPr lvl="0"/>
            <a:r>
              <a:rPr lang="en-US"/>
              <a:t>Name</a:t>
            </a:r>
          </a:p>
        </p:txBody>
      </p:sp>
      <p:sp>
        <p:nvSpPr>
          <p:cNvPr id="30" name="Text Placeholder 11"/>
          <p:cNvSpPr>
            <a:spLocks noGrp="1"/>
          </p:cNvSpPr>
          <p:nvPr>
            <p:ph type="body" sz="quarter" idx="44" hasCustomPrompt="1"/>
          </p:nvPr>
        </p:nvSpPr>
        <p:spPr>
          <a:xfrm>
            <a:off x="5755576" y="5393550"/>
            <a:ext cx="2087512" cy="203132"/>
          </a:xfrm>
        </p:spPr>
        <p:txBody>
          <a:bodyPr wrap="square" anchor="t">
            <a:spAutoFit/>
          </a:bodyPr>
          <a:lstStyle>
            <a:lvl1pPr marL="0" indent="0" algn="l">
              <a:lnSpc>
                <a:spcPct val="90000"/>
              </a:lnSpc>
              <a:spcBef>
                <a:spcPts val="0"/>
              </a:spcBef>
              <a:buNone/>
              <a:defRPr sz="1467" b="0" baseline="0">
                <a:solidFill>
                  <a:schemeClr val="accent3"/>
                </a:solidFill>
                <a:latin typeface="+mn-lt"/>
              </a:defRPr>
            </a:lvl1pPr>
          </a:lstStyle>
          <a:p>
            <a:pPr lvl="0"/>
            <a:r>
              <a:rPr lang="en-US"/>
              <a:t>Title</a:t>
            </a:r>
          </a:p>
        </p:txBody>
      </p:sp>
      <p:sp>
        <p:nvSpPr>
          <p:cNvPr id="31" name="Title 2">
            <a:extLst>
              <a:ext uri="{FF2B5EF4-FFF2-40B4-BE49-F238E27FC236}">
                <a16:creationId xmlns:a16="http://schemas.microsoft.com/office/drawing/2014/main" id="{1CCA669A-A8A6-45F0-A8A5-0E9DE18155D3}"/>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32" name="Straight Connector 31">
            <a:extLst>
              <a:ext uri="{FF2B5EF4-FFF2-40B4-BE49-F238E27FC236}">
                <a16:creationId xmlns:a16="http://schemas.microsoft.com/office/drawing/2014/main" id="{B6D7C173-686C-4E8F-9A21-BDCF806F06FE}"/>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B407FBE-16A6-42F3-91F1-05D42761C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34" name="TextBox 33">
            <a:extLst>
              <a:ext uri="{FF2B5EF4-FFF2-40B4-BE49-F238E27FC236}">
                <a16:creationId xmlns:a16="http://schemas.microsoft.com/office/drawing/2014/main" id="{B24F4FF3-15D5-4BB7-BCB6-A636912DE3A0}"/>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413862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imple - Multiple Quot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grpSp>
        <p:nvGrpSpPr>
          <p:cNvPr id="2" name="Group 1"/>
          <p:cNvGrpSpPr/>
          <p:nvPr userDrawn="1"/>
        </p:nvGrpSpPr>
        <p:grpSpPr>
          <a:xfrm>
            <a:off x="540913" y="1616965"/>
            <a:ext cx="824923" cy="824923"/>
            <a:chOff x="320675" y="233363"/>
            <a:chExt cx="738187" cy="738187"/>
          </a:xfrm>
        </p:grpSpPr>
        <p:sp>
          <p:nvSpPr>
            <p:cNvPr id="8" name="Rectangle 7"/>
            <p:cNvSpPr/>
            <p:nvPr userDrawn="1"/>
          </p:nvSpPr>
          <p:spPr>
            <a:xfrm>
              <a:off x="320675" y="233363"/>
              <a:ext cx="738187" cy="738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9"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10" name="Text Placeholder 11"/>
          <p:cNvSpPr>
            <a:spLocks noGrp="1"/>
          </p:cNvSpPr>
          <p:nvPr>
            <p:ph type="body" sz="quarter" idx="28" hasCustomPrompt="1"/>
          </p:nvPr>
        </p:nvSpPr>
        <p:spPr>
          <a:xfrm>
            <a:off x="1494180" y="1616966"/>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11" name="Text Placeholder 11"/>
          <p:cNvSpPr>
            <a:spLocks noGrp="1"/>
          </p:cNvSpPr>
          <p:nvPr>
            <p:ph type="body" sz="quarter" idx="43" hasCustomPrompt="1"/>
          </p:nvPr>
        </p:nvSpPr>
        <p:spPr>
          <a:xfrm>
            <a:off x="1494180" y="3343401"/>
            <a:ext cx="4382657" cy="258532"/>
          </a:xfrm>
        </p:spPr>
        <p:txBody>
          <a:bodyPr wrap="square" anchor="t">
            <a:spAutoFit/>
          </a:bodyPr>
          <a:lstStyle>
            <a:lvl1pPr marL="0" indent="0" algn="l">
              <a:lnSpc>
                <a:spcPct val="90000"/>
              </a:lnSpc>
              <a:spcBef>
                <a:spcPts val="0"/>
              </a:spcBef>
              <a:buNone/>
              <a:defRPr sz="1867" b="1" baseline="0">
                <a:solidFill>
                  <a:schemeClr val="accent1"/>
                </a:solidFill>
                <a:latin typeface="+mj-lt"/>
              </a:defRPr>
            </a:lvl1pPr>
          </a:lstStyle>
          <a:p>
            <a:pPr lvl="0"/>
            <a:r>
              <a:rPr lang="en-US"/>
              <a:t>Name</a:t>
            </a:r>
          </a:p>
        </p:txBody>
      </p:sp>
      <p:grpSp>
        <p:nvGrpSpPr>
          <p:cNvPr id="12" name="Group 11"/>
          <p:cNvGrpSpPr/>
          <p:nvPr userDrawn="1"/>
        </p:nvGrpSpPr>
        <p:grpSpPr>
          <a:xfrm>
            <a:off x="533971" y="4045780"/>
            <a:ext cx="824923" cy="824923"/>
            <a:chOff x="320675" y="233363"/>
            <a:chExt cx="738187" cy="738187"/>
          </a:xfrm>
        </p:grpSpPr>
        <p:sp>
          <p:nvSpPr>
            <p:cNvPr id="13" name="Rectangle 12"/>
            <p:cNvSpPr/>
            <p:nvPr userDrawn="1"/>
          </p:nvSpPr>
          <p:spPr>
            <a:xfrm>
              <a:off x="320675" y="233363"/>
              <a:ext cx="738187" cy="7381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14"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15" name="Text Placeholder 11"/>
          <p:cNvSpPr>
            <a:spLocks noGrp="1"/>
          </p:cNvSpPr>
          <p:nvPr>
            <p:ph type="body" sz="quarter" idx="44" hasCustomPrompt="1"/>
          </p:nvPr>
        </p:nvSpPr>
        <p:spPr>
          <a:xfrm>
            <a:off x="1487237" y="4045781"/>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16" name="Text Placeholder 11"/>
          <p:cNvSpPr>
            <a:spLocks noGrp="1"/>
          </p:cNvSpPr>
          <p:nvPr>
            <p:ph type="body" sz="quarter" idx="45" hasCustomPrompt="1"/>
          </p:nvPr>
        </p:nvSpPr>
        <p:spPr>
          <a:xfrm>
            <a:off x="1487237" y="5772215"/>
            <a:ext cx="4382657" cy="258532"/>
          </a:xfrm>
        </p:spPr>
        <p:txBody>
          <a:bodyPr wrap="square" anchor="t">
            <a:spAutoFit/>
          </a:bodyPr>
          <a:lstStyle>
            <a:lvl1pPr marL="0" indent="0" algn="l">
              <a:lnSpc>
                <a:spcPct val="90000"/>
              </a:lnSpc>
              <a:spcBef>
                <a:spcPts val="0"/>
              </a:spcBef>
              <a:buNone/>
              <a:defRPr sz="1867" b="1" baseline="0">
                <a:solidFill>
                  <a:schemeClr val="accent3"/>
                </a:solidFill>
                <a:latin typeface="+mj-lt"/>
              </a:defRPr>
            </a:lvl1pPr>
          </a:lstStyle>
          <a:p>
            <a:pPr lvl="0"/>
            <a:r>
              <a:rPr lang="en-US"/>
              <a:t>Name</a:t>
            </a:r>
          </a:p>
        </p:txBody>
      </p:sp>
      <p:grpSp>
        <p:nvGrpSpPr>
          <p:cNvPr id="17" name="Group 16"/>
          <p:cNvGrpSpPr/>
          <p:nvPr userDrawn="1"/>
        </p:nvGrpSpPr>
        <p:grpSpPr>
          <a:xfrm>
            <a:off x="6322107" y="1616965"/>
            <a:ext cx="824923" cy="824923"/>
            <a:chOff x="320675" y="233363"/>
            <a:chExt cx="738187" cy="738187"/>
          </a:xfrm>
        </p:grpSpPr>
        <p:sp>
          <p:nvSpPr>
            <p:cNvPr id="18" name="Rectangle 17"/>
            <p:cNvSpPr/>
            <p:nvPr userDrawn="1"/>
          </p:nvSpPr>
          <p:spPr>
            <a:xfrm>
              <a:off x="320675" y="233363"/>
              <a:ext cx="738187" cy="738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19"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20" name="Text Placeholder 11"/>
          <p:cNvSpPr>
            <a:spLocks noGrp="1"/>
          </p:cNvSpPr>
          <p:nvPr>
            <p:ph type="body" sz="quarter" idx="46" hasCustomPrompt="1"/>
          </p:nvPr>
        </p:nvSpPr>
        <p:spPr>
          <a:xfrm>
            <a:off x="7275373" y="1616966"/>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21" name="Text Placeholder 11"/>
          <p:cNvSpPr>
            <a:spLocks noGrp="1"/>
          </p:cNvSpPr>
          <p:nvPr>
            <p:ph type="body" sz="quarter" idx="47" hasCustomPrompt="1"/>
          </p:nvPr>
        </p:nvSpPr>
        <p:spPr>
          <a:xfrm>
            <a:off x="7275373" y="3343401"/>
            <a:ext cx="4382657" cy="258532"/>
          </a:xfrm>
        </p:spPr>
        <p:txBody>
          <a:bodyPr wrap="square" anchor="t">
            <a:spAutoFit/>
          </a:bodyPr>
          <a:lstStyle>
            <a:lvl1pPr marL="0" indent="0" algn="l">
              <a:lnSpc>
                <a:spcPct val="90000"/>
              </a:lnSpc>
              <a:spcBef>
                <a:spcPts val="0"/>
              </a:spcBef>
              <a:buNone/>
              <a:defRPr sz="1867" b="1" baseline="0">
                <a:solidFill>
                  <a:schemeClr val="accent2"/>
                </a:solidFill>
                <a:latin typeface="+mj-lt"/>
              </a:defRPr>
            </a:lvl1pPr>
          </a:lstStyle>
          <a:p>
            <a:pPr lvl="0"/>
            <a:r>
              <a:rPr lang="en-US"/>
              <a:t>Name</a:t>
            </a:r>
          </a:p>
        </p:txBody>
      </p:sp>
      <p:grpSp>
        <p:nvGrpSpPr>
          <p:cNvPr id="22" name="Group 21"/>
          <p:cNvGrpSpPr/>
          <p:nvPr userDrawn="1"/>
        </p:nvGrpSpPr>
        <p:grpSpPr>
          <a:xfrm>
            <a:off x="6315164" y="4045780"/>
            <a:ext cx="824923" cy="824923"/>
            <a:chOff x="320675" y="233363"/>
            <a:chExt cx="738187" cy="738187"/>
          </a:xfrm>
        </p:grpSpPr>
        <p:sp>
          <p:nvSpPr>
            <p:cNvPr id="23" name="Rectangle 22"/>
            <p:cNvSpPr/>
            <p:nvPr userDrawn="1"/>
          </p:nvSpPr>
          <p:spPr>
            <a:xfrm>
              <a:off x="320675" y="233363"/>
              <a:ext cx="738187" cy="7381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24" name="Freeform 6"/>
            <p:cNvSpPr>
              <a:spLocks noEditPoints="1"/>
            </p:cNvSpPr>
            <p:nvPr userDrawn="1"/>
          </p:nvSpPr>
          <p:spPr bwMode="auto">
            <a:xfrm>
              <a:off x="501721" y="449659"/>
              <a:ext cx="376095" cy="305594"/>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544245"/>
              <a:endParaRPr lang="en-US" sz="2133">
                <a:solidFill>
                  <a:srgbClr val="3E4646"/>
                </a:solidFill>
              </a:endParaRPr>
            </a:p>
          </p:txBody>
        </p:sp>
      </p:grpSp>
      <p:sp>
        <p:nvSpPr>
          <p:cNvPr id="25" name="Text Placeholder 11"/>
          <p:cNvSpPr>
            <a:spLocks noGrp="1"/>
          </p:cNvSpPr>
          <p:nvPr>
            <p:ph type="body" sz="quarter" idx="48" hasCustomPrompt="1"/>
          </p:nvPr>
        </p:nvSpPr>
        <p:spPr>
          <a:xfrm>
            <a:off x="7268430" y="4045781"/>
            <a:ext cx="4382657" cy="1608441"/>
          </a:xfrm>
        </p:spPr>
        <p:txBody>
          <a:bodyPr wrap="square" anchor="t">
            <a:normAutofit/>
          </a:bodyPr>
          <a:lstStyle>
            <a:lvl1pPr marL="0" indent="0" algn="l">
              <a:lnSpc>
                <a:spcPct val="100000"/>
              </a:lnSpc>
              <a:spcBef>
                <a:spcPts val="0"/>
              </a:spcBef>
              <a:buNone/>
              <a:defRPr sz="2133" b="0" baseline="0">
                <a:solidFill>
                  <a:schemeClr val="tx2"/>
                </a:solidFill>
                <a:latin typeface="+mn-lt"/>
              </a:defRPr>
            </a:lvl1pPr>
          </a:lstStyle>
          <a:p>
            <a:pPr lvl="0"/>
            <a:r>
              <a:rPr lang="en-US"/>
              <a:t>Click to edit quote text</a:t>
            </a:r>
          </a:p>
        </p:txBody>
      </p:sp>
      <p:sp>
        <p:nvSpPr>
          <p:cNvPr id="26" name="Text Placeholder 11"/>
          <p:cNvSpPr>
            <a:spLocks noGrp="1"/>
          </p:cNvSpPr>
          <p:nvPr>
            <p:ph type="body" sz="quarter" idx="49" hasCustomPrompt="1"/>
          </p:nvPr>
        </p:nvSpPr>
        <p:spPr>
          <a:xfrm>
            <a:off x="7268430" y="5772215"/>
            <a:ext cx="4382657" cy="258532"/>
          </a:xfrm>
        </p:spPr>
        <p:txBody>
          <a:bodyPr wrap="square" anchor="t">
            <a:spAutoFit/>
          </a:bodyPr>
          <a:lstStyle>
            <a:lvl1pPr marL="0" indent="0" algn="l">
              <a:lnSpc>
                <a:spcPct val="90000"/>
              </a:lnSpc>
              <a:spcBef>
                <a:spcPts val="0"/>
              </a:spcBef>
              <a:buNone/>
              <a:defRPr sz="1867" b="1" baseline="0">
                <a:solidFill>
                  <a:schemeClr val="accent4">
                    <a:lumMod val="75000"/>
                  </a:schemeClr>
                </a:solidFill>
                <a:latin typeface="+mj-lt"/>
              </a:defRPr>
            </a:lvl1pPr>
          </a:lstStyle>
          <a:p>
            <a:pPr lvl="0"/>
            <a:r>
              <a:rPr lang="en-US"/>
              <a:t>Name</a:t>
            </a:r>
          </a:p>
        </p:txBody>
      </p:sp>
      <p:sp>
        <p:nvSpPr>
          <p:cNvPr id="27" name="Title 2">
            <a:extLst>
              <a:ext uri="{FF2B5EF4-FFF2-40B4-BE49-F238E27FC236}">
                <a16:creationId xmlns:a16="http://schemas.microsoft.com/office/drawing/2014/main" id="{5D922DF3-C10F-424E-A451-1B8E79C351A5}"/>
              </a:ext>
            </a:extLst>
          </p:cNvPr>
          <p:cNvSpPr>
            <a:spLocks noGrp="1"/>
          </p:cNvSpPr>
          <p:nvPr>
            <p:ph type="title"/>
          </p:nvPr>
        </p:nvSpPr>
        <p:spPr>
          <a:xfrm>
            <a:off x="540914" y="213137"/>
            <a:ext cx="11110173" cy="784115"/>
          </a:xfrm>
        </p:spPr>
        <p:txBody>
          <a:bodyPr vert="horz" wrap="square" lIns="0" tIns="45720" rIns="0" bIns="0" rtlCol="0" anchor="b">
            <a:normAutofit/>
          </a:bodyPr>
          <a:lstStyle>
            <a:lvl1pPr>
              <a:defRPr lang="en-US" dirty="0">
                <a:solidFill>
                  <a:schemeClr val="accent1"/>
                </a:solidFill>
              </a:defRPr>
            </a:lvl1pPr>
          </a:lstStyle>
          <a:p>
            <a:pPr marL="0" lvl="0"/>
            <a:r>
              <a:rPr lang="en-US"/>
              <a:t>Click to edit Master title style</a:t>
            </a:r>
          </a:p>
        </p:txBody>
      </p:sp>
      <p:cxnSp>
        <p:nvCxnSpPr>
          <p:cNvPr id="28" name="Straight Connector 27">
            <a:extLst>
              <a:ext uri="{FF2B5EF4-FFF2-40B4-BE49-F238E27FC236}">
                <a16:creationId xmlns:a16="http://schemas.microsoft.com/office/drawing/2014/main" id="{5998B99A-2B97-420C-B1C6-CE077B543565}"/>
              </a:ext>
            </a:extLst>
          </p:cNvPr>
          <p:cNvCxnSpPr>
            <a:cxnSpLocks/>
          </p:cNvCxnSpPr>
          <p:nvPr userDrawn="1"/>
        </p:nvCxnSpPr>
        <p:spPr>
          <a:xfrm flipH="1">
            <a:off x="540914" y="1118960"/>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A90CF1C-C7A3-4AFA-BCE9-8F4C4668D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30" name="TextBox 29">
            <a:extLst>
              <a:ext uri="{FF2B5EF4-FFF2-40B4-BE49-F238E27FC236}">
                <a16:creationId xmlns:a16="http://schemas.microsoft.com/office/drawing/2014/main" id="{CDC6E365-0161-49DA-AA69-1AA84B4549FE}"/>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spTree>
    <p:extLst>
      <p:ext uri="{BB962C8B-B14F-4D97-AF65-F5344CB8AC3E}">
        <p14:creationId xmlns:p14="http://schemas.microsoft.com/office/powerpoint/2010/main" val="1914631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ockup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BB2685-A86D-4527-8502-4B5AC46B02BA}"/>
              </a:ext>
            </a:extLst>
          </p:cNvPr>
          <p:cNvSpPr/>
          <p:nvPr userDrawn="1"/>
        </p:nvSpPr>
        <p:spPr>
          <a:xfrm>
            <a:off x="8386620" y="0"/>
            <a:ext cx="380538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itle 2">
            <a:extLst>
              <a:ext uri="{FF2B5EF4-FFF2-40B4-BE49-F238E27FC236}">
                <a16:creationId xmlns:a16="http://schemas.microsoft.com/office/drawing/2014/main" id="{5D922DF3-C10F-424E-A451-1B8E79C351A5}"/>
              </a:ext>
            </a:extLst>
          </p:cNvPr>
          <p:cNvSpPr>
            <a:spLocks noGrp="1"/>
          </p:cNvSpPr>
          <p:nvPr>
            <p:ph type="title" hasCustomPrompt="1"/>
          </p:nvPr>
        </p:nvSpPr>
        <p:spPr>
          <a:xfrm>
            <a:off x="540913" y="406537"/>
            <a:ext cx="2619139" cy="1046664"/>
          </a:xfrm>
        </p:spPr>
        <p:txBody>
          <a:bodyPr vert="horz" wrap="square" lIns="0" tIns="45720" rIns="0" bIns="0" rtlCol="0" anchor="b">
            <a:noAutofit/>
          </a:bodyPr>
          <a:lstStyle>
            <a:lvl1pPr>
              <a:defRPr lang="en-US" sz="3733" dirty="0">
                <a:solidFill>
                  <a:schemeClr val="accent1"/>
                </a:solidFill>
              </a:defRPr>
            </a:lvl1pPr>
          </a:lstStyle>
          <a:p>
            <a:pPr marL="0" lvl="0"/>
            <a:r>
              <a:rPr lang="en-US"/>
              <a:t>Click to </a:t>
            </a:r>
            <a:br>
              <a:rPr lang="en-US"/>
            </a:br>
            <a:r>
              <a:rPr lang="en-US"/>
              <a:t>Edit Title</a:t>
            </a:r>
          </a:p>
        </p:txBody>
      </p:sp>
      <p:cxnSp>
        <p:nvCxnSpPr>
          <p:cNvPr id="28" name="Straight Connector 27">
            <a:extLst>
              <a:ext uri="{FF2B5EF4-FFF2-40B4-BE49-F238E27FC236}">
                <a16:creationId xmlns:a16="http://schemas.microsoft.com/office/drawing/2014/main" id="{5998B99A-2B97-420C-B1C6-CE077B543565}"/>
              </a:ext>
            </a:extLst>
          </p:cNvPr>
          <p:cNvCxnSpPr>
            <a:cxnSpLocks/>
          </p:cNvCxnSpPr>
          <p:nvPr userDrawn="1"/>
        </p:nvCxnSpPr>
        <p:spPr>
          <a:xfrm flipH="1">
            <a:off x="540914" y="1574909"/>
            <a:ext cx="183275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A90CF1C-C7A3-4AFA-BCE9-8F4C4668D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
        <p:nvSpPr>
          <p:cNvPr id="30" name="TextBox 29">
            <a:extLst>
              <a:ext uri="{FF2B5EF4-FFF2-40B4-BE49-F238E27FC236}">
                <a16:creationId xmlns:a16="http://schemas.microsoft.com/office/drawing/2014/main" id="{CDC6E365-0161-49DA-AA69-1AA84B4549FE}"/>
              </a:ext>
            </a:extLst>
          </p:cNvPr>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40" name="Content Placeholder 2">
            <a:extLst>
              <a:ext uri="{FF2B5EF4-FFF2-40B4-BE49-F238E27FC236}">
                <a16:creationId xmlns:a16="http://schemas.microsoft.com/office/drawing/2014/main" id="{E28E1D1E-6FA6-4BF6-814E-26B7B3B2AE2D}"/>
              </a:ext>
            </a:extLst>
          </p:cNvPr>
          <p:cNvSpPr>
            <a:spLocks noGrp="1"/>
          </p:cNvSpPr>
          <p:nvPr>
            <p:ph idx="1"/>
          </p:nvPr>
        </p:nvSpPr>
        <p:spPr>
          <a:xfrm>
            <a:off x="540913" y="1931764"/>
            <a:ext cx="2619139" cy="4207165"/>
          </a:xfrm>
        </p:spPr>
        <p:txBody>
          <a:bodyPr>
            <a:normAutofit/>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381076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D39C12-0AA1-4072-9899-4F019AE7642A}" type="slidenum">
              <a:rPr lang="en-US" smtClean="0"/>
              <a:t>‹#›</a:t>
            </a:fld>
            <a:endParaRPr lang="en-US"/>
          </a:p>
        </p:txBody>
      </p:sp>
      <p:sp>
        <p:nvSpPr>
          <p:cNvPr id="2" name="Rectangle 1"/>
          <p:cNvSpPr/>
          <p:nvPr userDrawn="1"/>
        </p:nvSpPr>
        <p:spPr>
          <a:xfrm>
            <a:off x="0" y="0"/>
            <a:ext cx="12192000" cy="1639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91958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582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4" name="Slide Number Placeholder 3"/>
          <p:cNvSpPr>
            <a:spLocks noGrp="1"/>
          </p:cNvSpPr>
          <p:nvPr>
            <p:ph type="sldNum" sz="quarter" idx="12"/>
          </p:nvPr>
        </p:nvSpPr>
        <p:spPr/>
        <p:txBody>
          <a:bodyPr/>
          <a:lstStyle>
            <a:lvl1pPr>
              <a:defRPr>
                <a:solidFill>
                  <a:schemeClr val="bg1">
                    <a:lumMod val="50000"/>
                  </a:schemeClr>
                </a:solidFill>
              </a:defRPr>
            </a:lvl1pPr>
          </a:lstStyle>
          <a:p>
            <a:fld id="{21D39C12-0AA1-4072-9899-4F019AE7642A}" type="slidenum">
              <a:rPr lang="en-US" smtClean="0"/>
              <a:pPr/>
              <a:t>‹#›</a:t>
            </a:fld>
            <a:endParaRPr lang="en-US"/>
          </a:p>
        </p:txBody>
      </p:sp>
    </p:spTree>
    <p:extLst>
      <p:ext uri="{BB962C8B-B14F-4D97-AF65-F5344CB8AC3E}">
        <p14:creationId xmlns:p14="http://schemas.microsoft.com/office/powerpoint/2010/main" val="3808053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5" name="Media Placeholder 4"/>
          <p:cNvSpPr>
            <a:spLocks noGrp="1"/>
          </p:cNvSpPr>
          <p:nvPr>
            <p:ph type="media" sz="quarter" idx="13" hasCustomPrompt="1"/>
          </p:nvPr>
        </p:nvSpPr>
        <p:spPr>
          <a:xfrm>
            <a:off x="0" y="0"/>
            <a:ext cx="12192000" cy="6858000"/>
          </a:xfrm>
          <a:solidFill>
            <a:schemeClr val="tx1"/>
          </a:solidFill>
        </p:spPr>
        <p:txBody>
          <a:bodyPr vert="horz" lIns="0" tIns="640080" rIns="0" bIns="0" rtlCol="0" anchor="ctr">
            <a:normAutofit/>
          </a:bodyPr>
          <a:lstStyle>
            <a:lvl1pPr>
              <a:defRPr lang="en-US" sz="2133" b="1" i="1" baseline="0">
                <a:solidFill>
                  <a:schemeClr val="accent4"/>
                </a:solidFill>
              </a:defRPr>
            </a:lvl1pPr>
          </a:lstStyle>
          <a:p>
            <a:pPr marL="0" lvl="0" indent="0" algn="ctr">
              <a:buNone/>
            </a:pPr>
            <a:r>
              <a:rPr lang="en-US"/>
              <a:t>Click to insert media.</a:t>
            </a:r>
          </a:p>
        </p:txBody>
      </p:sp>
    </p:spTree>
    <p:extLst>
      <p:ext uri="{BB962C8B-B14F-4D97-AF65-F5344CB8AC3E}">
        <p14:creationId xmlns:p14="http://schemas.microsoft.com/office/powerpoint/2010/main" val="1068626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Screen Image with Caption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7" name="Text Placeholder 11"/>
          <p:cNvSpPr>
            <a:spLocks noGrp="1"/>
          </p:cNvSpPr>
          <p:nvPr>
            <p:ph type="body" sz="quarter" idx="13" hasCustomPrompt="1"/>
          </p:nvPr>
        </p:nvSpPr>
        <p:spPr>
          <a:xfrm>
            <a:off x="-1" y="0"/>
            <a:ext cx="3614671" cy="6131984"/>
          </a:xfrm>
          <a:solidFill>
            <a:schemeClr val="accent1">
              <a:alpha val="89804"/>
            </a:schemeClr>
          </a:solidFill>
        </p:spPr>
        <p:txBody>
          <a:bodyPr wrap="square" lIns="365760" tIns="365760" rIns="365760" bIns="365760" anchor="ctr">
            <a:noAutofit/>
          </a:bodyPr>
          <a:lstStyle>
            <a:lvl1pPr marL="0" indent="0" algn="l">
              <a:spcBef>
                <a:spcPts val="0"/>
              </a:spcBef>
              <a:buNone/>
              <a:defRPr sz="2667" b="0" baseline="0">
                <a:solidFill>
                  <a:schemeClr val="bg1"/>
                </a:solidFill>
                <a:latin typeface="+mn-lt"/>
              </a:defRPr>
            </a:lvl1pPr>
          </a:lstStyle>
          <a:p>
            <a:pPr lvl="0"/>
            <a:r>
              <a:rPr lang="en-US"/>
              <a:t>Click to edit Column Title</a:t>
            </a:r>
          </a:p>
        </p:txBody>
      </p:sp>
      <p:sp>
        <p:nvSpPr>
          <p:cNvPr id="4" name="Slide Number Placeholder 3"/>
          <p:cNvSpPr>
            <a:spLocks noGrp="1"/>
          </p:cNvSpPr>
          <p:nvPr>
            <p:ph type="sldNum" sz="quarter" idx="12"/>
          </p:nvPr>
        </p:nvSpPr>
        <p:spPr/>
        <p:txBody>
          <a:bodyPr/>
          <a:lstStyle>
            <a:lvl1pPr>
              <a:defRPr>
                <a:solidFill>
                  <a:schemeClr val="bg1">
                    <a:lumMod val="50000"/>
                  </a:schemeClr>
                </a:solidFill>
              </a:defRPr>
            </a:lvl1pPr>
          </a:lstStyle>
          <a:p>
            <a:fld id="{21D39C12-0AA1-4072-9899-4F019AE7642A}" type="slidenum">
              <a:rPr lang="en-US" smtClean="0"/>
              <a:pPr/>
              <a:t>‹#›</a:t>
            </a:fld>
            <a:endParaRPr lang="en-US"/>
          </a:p>
        </p:txBody>
      </p:sp>
    </p:spTree>
    <p:extLst>
      <p:ext uri="{BB962C8B-B14F-4D97-AF65-F5344CB8AC3E}">
        <p14:creationId xmlns:p14="http://schemas.microsoft.com/office/powerpoint/2010/main" val="3727004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Screen Image with Caption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7" name="Text Placeholder 11"/>
          <p:cNvSpPr>
            <a:spLocks noGrp="1"/>
          </p:cNvSpPr>
          <p:nvPr>
            <p:ph type="body" sz="quarter" idx="13" hasCustomPrompt="1"/>
          </p:nvPr>
        </p:nvSpPr>
        <p:spPr>
          <a:xfrm>
            <a:off x="8577330" y="0"/>
            <a:ext cx="3614671" cy="6131984"/>
          </a:xfrm>
          <a:solidFill>
            <a:schemeClr val="accent3">
              <a:alpha val="89804"/>
            </a:schemeClr>
          </a:solidFill>
        </p:spPr>
        <p:txBody>
          <a:bodyPr wrap="square" lIns="365760" tIns="365760" rIns="365760" bIns="365760" anchor="ctr">
            <a:noAutofit/>
          </a:bodyPr>
          <a:lstStyle>
            <a:lvl1pPr marL="0" indent="0" algn="l">
              <a:spcBef>
                <a:spcPts val="0"/>
              </a:spcBef>
              <a:buNone/>
              <a:defRPr sz="2667" b="0" baseline="0">
                <a:solidFill>
                  <a:schemeClr val="bg1"/>
                </a:solidFill>
                <a:latin typeface="+mn-lt"/>
              </a:defRPr>
            </a:lvl1pPr>
          </a:lstStyle>
          <a:p>
            <a:pPr lvl="0"/>
            <a:r>
              <a:rPr lang="en-US"/>
              <a:t>Click to edit Column Title</a:t>
            </a:r>
          </a:p>
        </p:txBody>
      </p:sp>
      <p:sp>
        <p:nvSpPr>
          <p:cNvPr id="4" name="Slide Number Placeholder 3"/>
          <p:cNvSpPr>
            <a:spLocks noGrp="1"/>
          </p:cNvSpPr>
          <p:nvPr>
            <p:ph type="sldNum" sz="quarter" idx="12"/>
          </p:nvPr>
        </p:nvSpPr>
        <p:spPr/>
        <p:txBody>
          <a:bodyPr/>
          <a:lstStyle>
            <a:lvl1pPr>
              <a:defRPr>
                <a:solidFill>
                  <a:schemeClr val="bg1">
                    <a:lumMod val="50000"/>
                  </a:schemeClr>
                </a:solidFill>
              </a:defRPr>
            </a:lvl1pPr>
          </a:lstStyle>
          <a:p>
            <a:fld id="{21D39C12-0AA1-4072-9899-4F019AE7642A}" type="slidenum">
              <a:rPr lang="en-US" smtClean="0"/>
              <a:pPr/>
              <a:t>‹#›</a:t>
            </a:fld>
            <a:endParaRPr lang="en-US"/>
          </a:p>
        </p:txBody>
      </p:sp>
    </p:spTree>
    <p:extLst>
      <p:ext uri="{BB962C8B-B14F-4D97-AF65-F5344CB8AC3E}">
        <p14:creationId xmlns:p14="http://schemas.microsoft.com/office/powerpoint/2010/main" val="2602033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197C188-0B2F-4339-84DC-98BC022D0E21}" type="datetimeFigureOut">
              <a:rPr lang="en-US" smtClean="0"/>
              <a:t>8/20/2024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2904600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Image Collag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6096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6096000" y="0"/>
            <a:ext cx="6096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Tree>
    <p:extLst>
      <p:ext uri="{BB962C8B-B14F-4D97-AF65-F5344CB8AC3E}">
        <p14:creationId xmlns:p14="http://schemas.microsoft.com/office/powerpoint/2010/main" val="677334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Image Collage with Captions">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6096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6096000" y="0"/>
            <a:ext cx="6096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11" name="Text Placeholder 11"/>
          <p:cNvSpPr>
            <a:spLocks noGrp="1"/>
          </p:cNvSpPr>
          <p:nvPr>
            <p:ph type="body" sz="quarter" idx="15" hasCustomPrompt="1"/>
          </p:nvPr>
        </p:nvSpPr>
        <p:spPr>
          <a:xfrm>
            <a:off x="290195" y="290194"/>
            <a:ext cx="5515611" cy="911836"/>
          </a:xfrm>
          <a:solidFill>
            <a:schemeClr val="accent1">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a:t>
            </a:r>
            <a:br>
              <a:rPr lang="en-US"/>
            </a:br>
            <a:r>
              <a:rPr lang="en-US"/>
              <a:t>Image Caption</a:t>
            </a:r>
          </a:p>
        </p:txBody>
      </p:sp>
      <p:sp>
        <p:nvSpPr>
          <p:cNvPr id="13" name="Text Placeholder 11"/>
          <p:cNvSpPr>
            <a:spLocks noGrp="1"/>
          </p:cNvSpPr>
          <p:nvPr>
            <p:ph type="body" sz="quarter" idx="16" hasCustomPrompt="1"/>
          </p:nvPr>
        </p:nvSpPr>
        <p:spPr>
          <a:xfrm>
            <a:off x="6378756" y="290194"/>
            <a:ext cx="5515611" cy="911836"/>
          </a:xfrm>
          <a:solidFill>
            <a:schemeClr val="accent2">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a:t>
            </a:r>
            <a:br>
              <a:rPr lang="en-US"/>
            </a:br>
            <a:r>
              <a:rPr lang="en-US"/>
              <a:t>Image Caption</a:t>
            </a:r>
          </a:p>
        </p:txBody>
      </p:sp>
    </p:spTree>
    <p:extLst>
      <p:ext uri="{BB962C8B-B14F-4D97-AF65-F5344CB8AC3E}">
        <p14:creationId xmlns:p14="http://schemas.microsoft.com/office/powerpoint/2010/main" val="2213384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 Collag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4064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4064000" y="0"/>
            <a:ext cx="4064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6" name="Picture Placeholder 2"/>
          <p:cNvSpPr>
            <a:spLocks noGrp="1"/>
          </p:cNvSpPr>
          <p:nvPr>
            <p:ph type="pic" sz="quarter" idx="19" hasCustomPrompt="1"/>
          </p:nvPr>
        </p:nvSpPr>
        <p:spPr>
          <a:xfrm>
            <a:off x="8128000" y="0"/>
            <a:ext cx="4064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Tree>
    <p:extLst>
      <p:ext uri="{BB962C8B-B14F-4D97-AF65-F5344CB8AC3E}">
        <p14:creationId xmlns:p14="http://schemas.microsoft.com/office/powerpoint/2010/main" val="2397521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 Collage with Captions">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4064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4064000" y="0"/>
            <a:ext cx="4064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6" name="Picture Placeholder 2"/>
          <p:cNvSpPr>
            <a:spLocks noGrp="1"/>
          </p:cNvSpPr>
          <p:nvPr>
            <p:ph type="pic" sz="quarter" idx="19" hasCustomPrompt="1"/>
          </p:nvPr>
        </p:nvSpPr>
        <p:spPr>
          <a:xfrm>
            <a:off x="8128000" y="0"/>
            <a:ext cx="4064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
        <p:nvSpPr>
          <p:cNvPr id="11" name="Text Placeholder 11"/>
          <p:cNvSpPr>
            <a:spLocks noGrp="1"/>
          </p:cNvSpPr>
          <p:nvPr>
            <p:ph type="body" sz="quarter" idx="15" hasCustomPrompt="1"/>
          </p:nvPr>
        </p:nvSpPr>
        <p:spPr>
          <a:xfrm>
            <a:off x="290195" y="290194"/>
            <a:ext cx="3513365" cy="911836"/>
          </a:xfrm>
          <a:solidFill>
            <a:schemeClr val="accent1">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a:t>
            </a:r>
            <a:br>
              <a:rPr lang="en-US"/>
            </a:br>
            <a:r>
              <a:rPr lang="en-US"/>
              <a:t>Image Caption</a:t>
            </a:r>
          </a:p>
        </p:txBody>
      </p:sp>
      <p:sp>
        <p:nvSpPr>
          <p:cNvPr id="13" name="Text Placeholder 11"/>
          <p:cNvSpPr>
            <a:spLocks noGrp="1"/>
          </p:cNvSpPr>
          <p:nvPr>
            <p:ph type="body" sz="quarter" idx="16" hasCustomPrompt="1"/>
          </p:nvPr>
        </p:nvSpPr>
        <p:spPr>
          <a:xfrm>
            <a:off x="4346756" y="290194"/>
            <a:ext cx="3513365" cy="911836"/>
          </a:xfrm>
          <a:solidFill>
            <a:schemeClr val="accent2">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a:t>
            </a:r>
            <a:br>
              <a:rPr lang="en-US"/>
            </a:br>
            <a:r>
              <a:rPr lang="en-US"/>
              <a:t>Image Caption</a:t>
            </a:r>
          </a:p>
        </p:txBody>
      </p:sp>
      <p:sp>
        <p:nvSpPr>
          <p:cNvPr id="14" name="Text Placeholder 11"/>
          <p:cNvSpPr>
            <a:spLocks noGrp="1"/>
          </p:cNvSpPr>
          <p:nvPr>
            <p:ph type="body" sz="quarter" idx="17" hasCustomPrompt="1"/>
          </p:nvPr>
        </p:nvSpPr>
        <p:spPr>
          <a:xfrm>
            <a:off x="8403318" y="290194"/>
            <a:ext cx="3513365" cy="911836"/>
          </a:xfrm>
          <a:solidFill>
            <a:schemeClr val="accent3">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a:t>
            </a:r>
            <a:br>
              <a:rPr lang="en-US"/>
            </a:br>
            <a:r>
              <a:rPr lang="en-US"/>
              <a:t>Image Caption</a:t>
            </a:r>
          </a:p>
        </p:txBody>
      </p:sp>
    </p:spTree>
    <p:extLst>
      <p:ext uri="{BB962C8B-B14F-4D97-AF65-F5344CB8AC3E}">
        <p14:creationId xmlns:p14="http://schemas.microsoft.com/office/powerpoint/2010/main" val="1800300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Image Collag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6096000" y="0"/>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7" name="Picture Placeholder 2"/>
          <p:cNvSpPr>
            <a:spLocks noGrp="1"/>
          </p:cNvSpPr>
          <p:nvPr>
            <p:ph type="pic" sz="quarter" idx="19" hasCustomPrompt="1"/>
          </p:nvPr>
        </p:nvSpPr>
        <p:spPr>
          <a:xfrm>
            <a:off x="0" y="3065992"/>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8" name="Picture Placeholder 2"/>
          <p:cNvSpPr>
            <a:spLocks noGrp="1"/>
          </p:cNvSpPr>
          <p:nvPr>
            <p:ph type="pic" sz="quarter" idx="20" hasCustomPrompt="1"/>
          </p:nvPr>
        </p:nvSpPr>
        <p:spPr>
          <a:xfrm>
            <a:off x="6096000" y="3065992"/>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Tree>
    <p:extLst>
      <p:ext uri="{BB962C8B-B14F-4D97-AF65-F5344CB8AC3E}">
        <p14:creationId xmlns:p14="http://schemas.microsoft.com/office/powerpoint/2010/main" val="3702165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mage Collage with Captions">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6096000" y="0"/>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1" name="Text Placeholder 11"/>
          <p:cNvSpPr>
            <a:spLocks noGrp="1"/>
          </p:cNvSpPr>
          <p:nvPr>
            <p:ph type="body" sz="quarter" idx="15" hasCustomPrompt="1"/>
          </p:nvPr>
        </p:nvSpPr>
        <p:spPr>
          <a:xfrm>
            <a:off x="290195" y="290194"/>
            <a:ext cx="5515611" cy="520372"/>
          </a:xfrm>
          <a:solidFill>
            <a:schemeClr val="accent1">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 Image Caption</a:t>
            </a:r>
          </a:p>
        </p:txBody>
      </p:sp>
      <p:sp>
        <p:nvSpPr>
          <p:cNvPr id="13" name="Text Placeholder 11"/>
          <p:cNvSpPr>
            <a:spLocks noGrp="1"/>
          </p:cNvSpPr>
          <p:nvPr>
            <p:ph type="body" sz="quarter" idx="16" hasCustomPrompt="1"/>
          </p:nvPr>
        </p:nvSpPr>
        <p:spPr>
          <a:xfrm>
            <a:off x="6378756" y="290194"/>
            <a:ext cx="5515611" cy="520372"/>
          </a:xfrm>
          <a:solidFill>
            <a:schemeClr val="accent2">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 Image Caption</a:t>
            </a:r>
          </a:p>
        </p:txBody>
      </p:sp>
      <p:sp>
        <p:nvSpPr>
          <p:cNvPr id="7" name="Picture Placeholder 2"/>
          <p:cNvSpPr>
            <a:spLocks noGrp="1"/>
          </p:cNvSpPr>
          <p:nvPr>
            <p:ph type="pic" sz="quarter" idx="19" hasCustomPrompt="1"/>
          </p:nvPr>
        </p:nvSpPr>
        <p:spPr>
          <a:xfrm>
            <a:off x="0" y="3065992"/>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8" name="Picture Placeholder 2"/>
          <p:cNvSpPr>
            <a:spLocks noGrp="1"/>
          </p:cNvSpPr>
          <p:nvPr>
            <p:ph type="pic" sz="quarter" idx="20" hasCustomPrompt="1"/>
          </p:nvPr>
        </p:nvSpPr>
        <p:spPr>
          <a:xfrm>
            <a:off x="6096000" y="3065992"/>
            <a:ext cx="6096000" cy="3065992"/>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9" name="Text Placeholder 11"/>
          <p:cNvSpPr>
            <a:spLocks noGrp="1"/>
          </p:cNvSpPr>
          <p:nvPr>
            <p:ph type="body" sz="quarter" idx="21" hasCustomPrompt="1"/>
          </p:nvPr>
        </p:nvSpPr>
        <p:spPr>
          <a:xfrm>
            <a:off x="290195" y="3335815"/>
            <a:ext cx="5515611" cy="520372"/>
          </a:xfrm>
          <a:solidFill>
            <a:schemeClr val="accent3">
              <a:alpha val="89804"/>
            </a:schemeClr>
          </a:solidFill>
        </p:spPr>
        <p:txBody>
          <a:bodyPr wrap="square" lIns="182880" tIns="0" rIns="182880" bIns="0" anchor="ctr">
            <a:noAutofit/>
          </a:bodyPr>
          <a:lstStyle>
            <a:lvl1pPr marL="0" indent="0" algn="ctr">
              <a:spcBef>
                <a:spcPts val="0"/>
              </a:spcBef>
              <a:buNone/>
              <a:defRPr sz="2133" b="0" baseline="0">
                <a:solidFill>
                  <a:schemeClr val="bg1"/>
                </a:solidFill>
                <a:latin typeface="+mn-lt"/>
              </a:defRPr>
            </a:lvl1pPr>
          </a:lstStyle>
          <a:p>
            <a:pPr lvl="0"/>
            <a:r>
              <a:rPr lang="en-US"/>
              <a:t>Click to edit Image Caption</a:t>
            </a:r>
          </a:p>
        </p:txBody>
      </p:sp>
      <p:sp>
        <p:nvSpPr>
          <p:cNvPr id="10" name="Text Placeholder 11"/>
          <p:cNvSpPr>
            <a:spLocks noGrp="1"/>
          </p:cNvSpPr>
          <p:nvPr>
            <p:ph type="body" sz="quarter" idx="22" hasCustomPrompt="1"/>
          </p:nvPr>
        </p:nvSpPr>
        <p:spPr>
          <a:xfrm>
            <a:off x="6378756" y="3335815"/>
            <a:ext cx="5515611" cy="520372"/>
          </a:xfrm>
          <a:solidFill>
            <a:schemeClr val="accent4">
              <a:alpha val="89804"/>
            </a:schemeClr>
          </a:solidFill>
        </p:spPr>
        <p:txBody>
          <a:bodyPr wrap="square" lIns="182880" tIns="0" rIns="182880" bIns="0" anchor="ctr">
            <a:noAutofit/>
          </a:bodyPr>
          <a:lstStyle>
            <a:lvl1pPr marL="0" indent="0" algn="ctr">
              <a:spcBef>
                <a:spcPts val="0"/>
              </a:spcBef>
              <a:buNone/>
              <a:defRPr sz="2133" b="0" baseline="0">
                <a:solidFill>
                  <a:schemeClr val="accent1"/>
                </a:solidFill>
                <a:latin typeface="+mn-lt"/>
              </a:defRPr>
            </a:lvl1pPr>
          </a:lstStyle>
          <a:p>
            <a:pPr lvl="0"/>
            <a:r>
              <a:rPr lang="en-US"/>
              <a:t>Click to edit Image Caption</a:t>
            </a:r>
          </a:p>
        </p:txBody>
      </p:sp>
      <p:sp>
        <p:nvSpPr>
          <p:cNvPr id="5" name="Slide Number Placeholder 4"/>
          <p:cNvSpPr>
            <a:spLocks noGrp="1"/>
          </p:cNvSpPr>
          <p:nvPr>
            <p:ph type="sldNum" sz="quarter" idx="12"/>
          </p:nvPr>
        </p:nvSpPr>
        <p:spPr/>
        <p:txBody>
          <a:bodyPr/>
          <a:lstStyle/>
          <a:p>
            <a:fld id="{21D39C12-0AA1-4072-9899-4F019AE7642A}" type="slidenum">
              <a:rPr lang="en-US" smtClean="0"/>
              <a:t>‹#›</a:t>
            </a:fld>
            <a:endParaRPr lang="en-US"/>
          </a:p>
        </p:txBody>
      </p:sp>
    </p:spTree>
    <p:extLst>
      <p:ext uri="{BB962C8B-B14F-4D97-AF65-F5344CB8AC3E}">
        <p14:creationId xmlns:p14="http://schemas.microsoft.com/office/powerpoint/2010/main" val="16941872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 Image Coll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8EB740-C387-4E1D-94BC-9CAED2679BB8}"/>
              </a:ext>
            </a:extLst>
          </p:cNvPr>
          <p:cNvSpPr/>
          <p:nvPr userDrawn="1"/>
        </p:nvSpPr>
        <p:spPr>
          <a:xfrm>
            <a:off x="0" y="0"/>
            <a:ext cx="12192000" cy="1183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Picture Placeholder 2"/>
          <p:cNvSpPr>
            <a:spLocks noGrp="1"/>
          </p:cNvSpPr>
          <p:nvPr>
            <p:ph type="pic" sz="quarter" idx="10" hasCustomPrompt="1"/>
          </p:nvPr>
        </p:nvSpPr>
        <p:spPr>
          <a:xfrm>
            <a:off x="290195" y="290195"/>
            <a:ext cx="3679276" cy="2220621"/>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5" name="Picture Placeholder 2"/>
          <p:cNvSpPr>
            <a:spLocks noGrp="1"/>
          </p:cNvSpPr>
          <p:nvPr>
            <p:ph type="pic" sz="quarter" idx="18" hasCustomPrompt="1"/>
          </p:nvPr>
        </p:nvSpPr>
        <p:spPr>
          <a:xfrm>
            <a:off x="4259664" y="290194"/>
            <a:ext cx="3679277" cy="3330975"/>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7" name="Picture Placeholder 2"/>
          <p:cNvSpPr>
            <a:spLocks noGrp="1"/>
          </p:cNvSpPr>
          <p:nvPr>
            <p:ph type="pic" sz="quarter" idx="19" hasCustomPrompt="1"/>
          </p:nvPr>
        </p:nvSpPr>
        <p:spPr>
          <a:xfrm>
            <a:off x="290193" y="2801010"/>
            <a:ext cx="3679279" cy="3330975"/>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8" name="Picture Placeholder 2"/>
          <p:cNvSpPr>
            <a:spLocks noGrp="1"/>
          </p:cNvSpPr>
          <p:nvPr>
            <p:ph type="pic" sz="quarter" idx="20" hasCustomPrompt="1"/>
          </p:nvPr>
        </p:nvSpPr>
        <p:spPr>
          <a:xfrm>
            <a:off x="4259664" y="3911362"/>
            <a:ext cx="3679277" cy="2220623"/>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7" name="Picture Placeholder 2"/>
          <p:cNvSpPr>
            <a:spLocks noGrp="1"/>
          </p:cNvSpPr>
          <p:nvPr>
            <p:ph type="pic" sz="quarter" idx="21" hasCustomPrompt="1"/>
          </p:nvPr>
        </p:nvSpPr>
        <p:spPr>
          <a:xfrm>
            <a:off x="8229135" y="290195"/>
            <a:ext cx="3679276" cy="2220621"/>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18" name="Picture Placeholder 2"/>
          <p:cNvSpPr>
            <a:spLocks noGrp="1"/>
          </p:cNvSpPr>
          <p:nvPr>
            <p:ph type="pic" sz="quarter" idx="22" hasCustomPrompt="1"/>
          </p:nvPr>
        </p:nvSpPr>
        <p:spPr>
          <a:xfrm>
            <a:off x="8229133" y="2801010"/>
            <a:ext cx="3679279" cy="3330975"/>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6" name="Slide Number Placeholder 5">
            <a:extLst>
              <a:ext uri="{FF2B5EF4-FFF2-40B4-BE49-F238E27FC236}">
                <a16:creationId xmlns:a16="http://schemas.microsoft.com/office/drawing/2014/main" id="{21015C6B-4D4D-498F-A4FC-F53BDB609B67}"/>
              </a:ext>
            </a:extLst>
          </p:cNvPr>
          <p:cNvSpPr>
            <a:spLocks noGrp="1"/>
          </p:cNvSpPr>
          <p:nvPr>
            <p:ph type="sldNum" sz="quarter" idx="23"/>
          </p:nvPr>
        </p:nvSpPr>
        <p:spPr/>
        <p:txBody>
          <a:bodyPr/>
          <a:lstStyle/>
          <a:p>
            <a:fld id="{21D39C12-0AA1-4072-9899-4F019AE7642A}" type="slidenum">
              <a:rPr lang="en-US" smtClean="0"/>
              <a:pPr/>
              <a:t>‹#›</a:t>
            </a:fld>
            <a:endParaRPr lang="en-US"/>
          </a:p>
        </p:txBody>
      </p:sp>
    </p:spTree>
    <p:extLst>
      <p:ext uri="{BB962C8B-B14F-4D97-AF65-F5344CB8AC3E}">
        <p14:creationId xmlns:p14="http://schemas.microsoft.com/office/powerpoint/2010/main" val="22724937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12" name="Rectangle 11"/>
          <p:cNvSpPr/>
          <p:nvPr userDrawn="1"/>
        </p:nvSpPr>
        <p:spPr>
          <a:xfrm>
            <a:off x="0" y="0"/>
            <a:ext cx="12192000" cy="1639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2"/>
          <p:cNvSpPr>
            <a:spLocks noGrp="1"/>
          </p:cNvSpPr>
          <p:nvPr>
            <p:ph type="pic" sz="quarter" idx="10" hasCustomPrompt="1"/>
          </p:nvPr>
        </p:nvSpPr>
        <p:spPr>
          <a:xfrm>
            <a:off x="0" y="0"/>
            <a:ext cx="6096000" cy="6131984"/>
          </a:xfrm>
          <a:solidFill>
            <a:schemeClr val="bg1">
              <a:lumMod val="95000"/>
            </a:schemeClr>
          </a:solidFill>
        </p:spPr>
        <p:txBody>
          <a:bodyPr vert="horz" lIns="0" tIns="640080" rIns="0" bIns="0" rtlCol="0" anchor="ctr">
            <a:normAutofit/>
          </a:bodyPr>
          <a:lstStyle>
            <a:lvl1pPr>
              <a:defRPr lang="en-US" sz="2133" b="1" i="1" baseline="0" dirty="0">
                <a:solidFill>
                  <a:schemeClr val="accent4"/>
                </a:solidFill>
              </a:defRPr>
            </a:lvl1pPr>
          </a:lstStyle>
          <a:p>
            <a:pPr marL="0" lvl="0" indent="0" algn="ctr">
              <a:buNone/>
            </a:pPr>
            <a:r>
              <a:rPr lang="en-US"/>
              <a:t>Click to insert photo.</a:t>
            </a:r>
          </a:p>
        </p:txBody>
      </p:sp>
      <p:sp>
        <p:nvSpPr>
          <p:cNvPr id="6" name="Slide Number Placeholder 5"/>
          <p:cNvSpPr>
            <a:spLocks noGrp="1"/>
          </p:cNvSpPr>
          <p:nvPr>
            <p:ph type="sldNum" sz="quarter" idx="12"/>
          </p:nvPr>
        </p:nvSpPr>
        <p:spPr/>
        <p:txBody>
          <a:bodyPr/>
          <a:lstStyle/>
          <a:p>
            <a:fld id="{21D39C12-0AA1-4072-9899-4F019AE7642A}" type="slidenum">
              <a:rPr lang="en-US" smtClean="0"/>
              <a:t>‹#›</a:t>
            </a:fld>
            <a:endParaRPr lang="en-US"/>
          </a:p>
        </p:txBody>
      </p:sp>
      <p:sp>
        <p:nvSpPr>
          <p:cNvPr id="8" name="Rectangle 7"/>
          <p:cNvSpPr/>
          <p:nvPr userDrawn="1"/>
        </p:nvSpPr>
        <p:spPr>
          <a:xfrm>
            <a:off x="6623317" y="571574"/>
            <a:ext cx="984249" cy="984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245"/>
            <a:endParaRPr lang="en-US" sz="2133">
              <a:solidFill>
                <a:srgbClr val="FFFFFF"/>
              </a:solidFill>
            </a:endParaRPr>
          </a:p>
        </p:txBody>
      </p:sp>
      <p:sp>
        <p:nvSpPr>
          <p:cNvPr id="9" name="Freeform 6"/>
          <p:cNvSpPr>
            <a:spLocks noEditPoints="1"/>
          </p:cNvSpPr>
          <p:nvPr userDrawn="1"/>
        </p:nvSpPr>
        <p:spPr bwMode="auto">
          <a:xfrm>
            <a:off x="6864711" y="859968"/>
            <a:ext cx="501460" cy="407459"/>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544245"/>
            <a:endParaRPr lang="en-US" sz="2133">
              <a:solidFill>
                <a:srgbClr val="3E4646"/>
              </a:solidFill>
            </a:endParaRPr>
          </a:p>
        </p:txBody>
      </p:sp>
      <p:sp>
        <p:nvSpPr>
          <p:cNvPr id="10" name="Text Placeholder 11"/>
          <p:cNvSpPr>
            <a:spLocks noGrp="1"/>
          </p:cNvSpPr>
          <p:nvPr>
            <p:ph type="body" sz="quarter" idx="28" hasCustomPrompt="1"/>
          </p:nvPr>
        </p:nvSpPr>
        <p:spPr>
          <a:xfrm>
            <a:off x="6627186" y="1725769"/>
            <a:ext cx="5049661" cy="3611107"/>
          </a:xfrm>
        </p:spPr>
        <p:txBody>
          <a:bodyPr wrap="square" anchor="t">
            <a:normAutofit/>
          </a:bodyPr>
          <a:lstStyle>
            <a:lvl1pPr marL="0" indent="0" algn="l">
              <a:lnSpc>
                <a:spcPct val="120000"/>
              </a:lnSpc>
              <a:spcBef>
                <a:spcPts val="0"/>
              </a:spcBef>
              <a:buNone/>
              <a:defRPr sz="2667" b="0" i="1" baseline="0">
                <a:solidFill>
                  <a:schemeClr val="tx2"/>
                </a:solidFill>
                <a:latin typeface="+mn-lt"/>
              </a:defRPr>
            </a:lvl1pPr>
          </a:lstStyle>
          <a:p>
            <a:pPr lvl="0"/>
            <a:r>
              <a:rPr lang="en-US"/>
              <a:t>Click to edit quote text</a:t>
            </a:r>
          </a:p>
        </p:txBody>
      </p:sp>
      <p:sp>
        <p:nvSpPr>
          <p:cNvPr id="11" name="Text Placeholder 11"/>
          <p:cNvSpPr>
            <a:spLocks noGrp="1"/>
          </p:cNvSpPr>
          <p:nvPr>
            <p:ph type="body" sz="quarter" idx="43" hasCustomPrompt="1"/>
          </p:nvPr>
        </p:nvSpPr>
        <p:spPr>
          <a:xfrm>
            <a:off x="6627187" y="5592731"/>
            <a:ext cx="5049659" cy="258532"/>
          </a:xfrm>
        </p:spPr>
        <p:txBody>
          <a:bodyPr wrap="square" anchor="t">
            <a:spAutoFit/>
          </a:bodyPr>
          <a:lstStyle>
            <a:lvl1pPr marL="0" indent="0" algn="l">
              <a:lnSpc>
                <a:spcPct val="90000"/>
              </a:lnSpc>
              <a:spcBef>
                <a:spcPts val="0"/>
              </a:spcBef>
              <a:buNone/>
              <a:defRPr sz="1867" b="1" baseline="0">
                <a:solidFill>
                  <a:schemeClr val="accent2"/>
                </a:solidFill>
                <a:latin typeface="+mj-lt"/>
              </a:defRPr>
            </a:lvl1pPr>
          </a:lstStyle>
          <a:p>
            <a:pPr lvl="0"/>
            <a:r>
              <a:rPr lang="en-US"/>
              <a:t>Name</a:t>
            </a:r>
          </a:p>
        </p:txBody>
      </p:sp>
    </p:spTree>
    <p:extLst>
      <p:ext uri="{BB962C8B-B14F-4D97-AF65-F5344CB8AC3E}">
        <p14:creationId xmlns:p14="http://schemas.microsoft.com/office/powerpoint/2010/main" val="3269669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1 - Divider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
            <a:ext cx="12192000" cy="6856991"/>
          </a:xfrm>
          <a:prstGeom prst="rect">
            <a:avLst/>
          </a:prstGeom>
        </p:spPr>
      </p:pic>
      <p:sp>
        <p:nvSpPr>
          <p:cNvPr id="2" name="Title 1"/>
          <p:cNvSpPr>
            <a:spLocks noGrp="1"/>
          </p:cNvSpPr>
          <p:nvPr>
            <p:ph type="ctrTitle" hasCustomPrompt="1"/>
          </p:nvPr>
        </p:nvSpPr>
        <p:spPr>
          <a:xfrm>
            <a:off x="1270716" y="2793428"/>
            <a:ext cx="9650568" cy="882293"/>
          </a:xfrm>
        </p:spPr>
        <p:txBody>
          <a:bodyPr wrap="square" anchor="b">
            <a:spAutoFit/>
          </a:bodyPr>
          <a:lstStyle>
            <a:lvl1pPr algn="ctr">
              <a:lnSpc>
                <a:spcPct val="100000"/>
              </a:lnSpc>
              <a:defRPr sz="5333" b="1">
                <a:solidFill>
                  <a:schemeClr val="bg1"/>
                </a:solidFill>
              </a:defRPr>
            </a:lvl1pPr>
          </a:lstStyle>
          <a:p>
            <a:r>
              <a:rPr lang="en-US"/>
              <a:t>Click to edit Title</a:t>
            </a:r>
          </a:p>
        </p:txBody>
      </p:sp>
      <p:sp>
        <p:nvSpPr>
          <p:cNvPr id="3" name="Subtitle 2"/>
          <p:cNvSpPr>
            <a:spLocks noGrp="1"/>
          </p:cNvSpPr>
          <p:nvPr>
            <p:ph type="subTitle" idx="1" hasCustomPrompt="1"/>
          </p:nvPr>
        </p:nvSpPr>
        <p:spPr>
          <a:xfrm>
            <a:off x="1270721" y="3872270"/>
            <a:ext cx="9650560" cy="369332"/>
          </a:xfrm>
        </p:spPr>
        <p:txBody>
          <a:bodyPr wrap="square">
            <a:spAutoFit/>
          </a:bodyPr>
          <a:lstStyle>
            <a:lvl1pPr marL="0" indent="0" algn="ctr">
              <a:buNone/>
              <a:defRPr sz="240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Tree>
    <p:extLst>
      <p:ext uri="{BB962C8B-B14F-4D97-AF65-F5344CB8AC3E}">
        <p14:creationId xmlns:p14="http://schemas.microsoft.com/office/powerpoint/2010/main" val="3886141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1 - Divider B">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
            <a:ext cx="12192000" cy="6856991"/>
          </a:xfrm>
          <a:prstGeom prst="rect">
            <a:avLst/>
          </a:prstGeom>
        </p:spPr>
      </p:pic>
      <p:sp>
        <p:nvSpPr>
          <p:cNvPr id="2" name="Title 1"/>
          <p:cNvSpPr>
            <a:spLocks noGrp="1"/>
          </p:cNvSpPr>
          <p:nvPr>
            <p:ph type="ctrTitle" hasCustomPrompt="1"/>
          </p:nvPr>
        </p:nvSpPr>
        <p:spPr>
          <a:xfrm>
            <a:off x="0" y="2446986"/>
            <a:ext cx="12192000" cy="1964029"/>
          </a:xfrm>
          <a:solidFill>
            <a:schemeClr val="bg1"/>
          </a:solidFill>
        </p:spPr>
        <p:txBody>
          <a:bodyPr wrap="square" lIns="365760" tIns="0" rIns="365760" anchor="ctr">
            <a:normAutofit/>
          </a:bodyPr>
          <a:lstStyle>
            <a:lvl1pPr algn="ctr">
              <a:lnSpc>
                <a:spcPct val="100000"/>
              </a:lnSpc>
              <a:defRPr sz="4800" b="1">
                <a:solidFill>
                  <a:schemeClr val="accent1"/>
                </a:solidFill>
              </a:defRPr>
            </a:lvl1pPr>
          </a:lstStyle>
          <a:p>
            <a:r>
              <a:rPr lang="en-US"/>
              <a:t>Click to edit 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Tree>
    <p:extLst>
      <p:ext uri="{BB962C8B-B14F-4D97-AF65-F5344CB8AC3E}">
        <p14:creationId xmlns:p14="http://schemas.microsoft.com/office/powerpoint/2010/main" val="406195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97C188-0B2F-4339-84DC-98BC022D0E21}"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24918009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1 - Divider 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05"/>
            <a:ext cx="12191997" cy="6856991"/>
          </a:xfrm>
          <a:prstGeom prst="rect">
            <a:avLst/>
          </a:prstGeom>
        </p:spPr>
      </p:pic>
      <p:sp>
        <p:nvSpPr>
          <p:cNvPr id="2" name="Title 1"/>
          <p:cNvSpPr>
            <a:spLocks noGrp="1"/>
          </p:cNvSpPr>
          <p:nvPr>
            <p:ph type="ctrTitle" hasCustomPrompt="1"/>
          </p:nvPr>
        </p:nvSpPr>
        <p:spPr>
          <a:xfrm>
            <a:off x="5284635" y="2660856"/>
            <a:ext cx="5975789" cy="800219"/>
          </a:xfrm>
        </p:spPr>
        <p:txBody>
          <a:bodyPr wrap="square" anchor="b">
            <a:spAutoFit/>
          </a:bodyPr>
          <a:lstStyle>
            <a:lvl1pPr algn="l">
              <a:lnSpc>
                <a:spcPct val="100000"/>
              </a:lnSpc>
              <a:defRPr sz="4800" b="1">
                <a:solidFill>
                  <a:schemeClr val="accent1"/>
                </a:solidFill>
              </a:defRPr>
            </a:lvl1pPr>
          </a:lstStyle>
          <a:p>
            <a:r>
              <a:rPr lang="en-US"/>
              <a:t>Click to edit Title</a:t>
            </a:r>
          </a:p>
        </p:txBody>
      </p:sp>
      <p:sp>
        <p:nvSpPr>
          <p:cNvPr id="3" name="Subtitle 2"/>
          <p:cNvSpPr>
            <a:spLocks noGrp="1"/>
          </p:cNvSpPr>
          <p:nvPr>
            <p:ph type="subTitle" idx="1" hasCustomPrompt="1"/>
          </p:nvPr>
        </p:nvSpPr>
        <p:spPr>
          <a:xfrm>
            <a:off x="5284637" y="3657623"/>
            <a:ext cx="5975784" cy="369332"/>
          </a:xfrm>
        </p:spPr>
        <p:txBody>
          <a:bodyPr wrap="square">
            <a:spAutoFit/>
          </a:bodyPr>
          <a:lstStyle>
            <a:lvl1pPr marL="0" indent="0" algn="l">
              <a:buNone/>
              <a:defRPr sz="2400">
                <a:solidFill>
                  <a:schemeClr val="accent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8" name="Slide Number Placeholder 7"/>
          <p:cNvSpPr>
            <a:spLocks noGrp="1"/>
          </p:cNvSpPr>
          <p:nvPr>
            <p:ph type="sldNum" sz="quarter" idx="10"/>
          </p:nvPr>
        </p:nvSpPr>
        <p:spPr/>
        <p:txBody>
          <a:bodyPr/>
          <a:lstStyle/>
          <a:p>
            <a:fld id="{21D39C12-0AA1-4072-9899-4F019AE7642A}" type="slidenum">
              <a:rPr lang="en-US" smtClean="0"/>
              <a:pPr/>
              <a:t>‹#›</a:t>
            </a:fld>
            <a:endParaRPr lang="en-US"/>
          </a:p>
        </p:txBody>
      </p:sp>
      <p:sp>
        <p:nvSpPr>
          <p:cNvPr id="10" name="TextBox 9"/>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713" y="292639"/>
            <a:ext cx="1581739" cy="501647"/>
          </a:xfrm>
          <a:prstGeom prst="rect">
            <a:avLst/>
          </a:prstGeom>
        </p:spPr>
      </p:pic>
    </p:spTree>
    <p:extLst>
      <p:ext uri="{BB962C8B-B14F-4D97-AF65-F5344CB8AC3E}">
        <p14:creationId xmlns:p14="http://schemas.microsoft.com/office/powerpoint/2010/main" val="2359825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2 - Divider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05"/>
            <a:ext cx="12191997" cy="6856991"/>
          </a:xfrm>
          <a:prstGeom prst="rect">
            <a:avLst/>
          </a:prstGeom>
        </p:spPr>
      </p:pic>
      <p:sp>
        <p:nvSpPr>
          <p:cNvPr id="2" name="Title 1"/>
          <p:cNvSpPr>
            <a:spLocks noGrp="1"/>
          </p:cNvSpPr>
          <p:nvPr>
            <p:ph type="ctrTitle" hasCustomPrompt="1"/>
          </p:nvPr>
        </p:nvSpPr>
        <p:spPr>
          <a:xfrm>
            <a:off x="1270716" y="2793428"/>
            <a:ext cx="9650568" cy="882293"/>
          </a:xfrm>
        </p:spPr>
        <p:txBody>
          <a:bodyPr wrap="square" anchor="b">
            <a:spAutoFit/>
          </a:bodyPr>
          <a:lstStyle>
            <a:lvl1pPr algn="ctr">
              <a:lnSpc>
                <a:spcPct val="100000"/>
              </a:lnSpc>
              <a:defRPr sz="5333" b="1">
                <a:solidFill>
                  <a:schemeClr val="bg1"/>
                </a:solidFill>
              </a:defRPr>
            </a:lvl1pPr>
          </a:lstStyle>
          <a:p>
            <a:r>
              <a:rPr lang="en-US"/>
              <a:t>Click to edit Title</a:t>
            </a:r>
          </a:p>
        </p:txBody>
      </p:sp>
      <p:sp>
        <p:nvSpPr>
          <p:cNvPr id="3" name="Subtitle 2"/>
          <p:cNvSpPr>
            <a:spLocks noGrp="1"/>
          </p:cNvSpPr>
          <p:nvPr>
            <p:ph type="subTitle" idx="1" hasCustomPrompt="1"/>
          </p:nvPr>
        </p:nvSpPr>
        <p:spPr>
          <a:xfrm>
            <a:off x="1270721" y="3872270"/>
            <a:ext cx="9650560" cy="369332"/>
          </a:xfrm>
        </p:spPr>
        <p:txBody>
          <a:bodyPr wrap="square">
            <a:spAutoFit/>
          </a:bodyPr>
          <a:lstStyle>
            <a:lvl1pPr marL="0" indent="0" algn="ctr">
              <a:buNone/>
              <a:defRPr sz="240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Tree>
    <p:extLst>
      <p:ext uri="{BB962C8B-B14F-4D97-AF65-F5344CB8AC3E}">
        <p14:creationId xmlns:p14="http://schemas.microsoft.com/office/powerpoint/2010/main" val="3383443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2 - Divider B">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05"/>
            <a:ext cx="12191997" cy="6856991"/>
          </a:xfrm>
          <a:prstGeom prst="rect">
            <a:avLst/>
          </a:prstGeom>
        </p:spPr>
      </p:pic>
      <p:sp>
        <p:nvSpPr>
          <p:cNvPr id="2" name="Title 1"/>
          <p:cNvSpPr>
            <a:spLocks noGrp="1"/>
          </p:cNvSpPr>
          <p:nvPr>
            <p:ph type="ctrTitle" hasCustomPrompt="1"/>
          </p:nvPr>
        </p:nvSpPr>
        <p:spPr>
          <a:xfrm>
            <a:off x="0" y="2446986"/>
            <a:ext cx="12192000" cy="1964029"/>
          </a:xfrm>
          <a:solidFill>
            <a:schemeClr val="bg1"/>
          </a:solidFill>
        </p:spPr>
        <p:txBody>
          <a:bodyPr wrap="square" lIns="365760" tIns="0" rIns="365760" anchor="ctr">
            <a:normAutofit/>
          </a:bodyPr>
          <a:lstStyle>
            <a:lvl1pPr algn="ctr">
              <a:lnSpc>
                <a:spcPct val="100000"/>
              </a:lnSpc>
              <a:defRPr sz="4800" b="1">
                <a:solidFill>
                  <a:schemeClr val="accent2"/>
                </a:solidFill>
              </a:defRPr>
            </a:lvl1pPr>
          </a:lstStyle>
          <a:p>
            <a:r>
              <a:rPr lang="en-US"/>
              <a:t>Click to edit 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Tree>
    <p:extLst>
      <p:ext uri="{BB962C8B-B14F-4D97-AF65-F5344CB8AC3E}">
        <p14:creationId xmlns:p14="http://schemas.microsoft.com/office/powerpoint/2010/main" val="3818556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2 - Divider 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04"/>
            <a:ext cx="12191997" cy="6857496"/>
          </a:xfrm>
          <a:prstGeom prst="rect">
            <a:avLst/>
          </a:prstGeom>
        </p:spPr>
      </p:pic>
      <p:sp>
        <p:nvSpPr>
          <p:cNvPr id="2" name="Title 1"/>
          <p:cNvSpPr>
            <a:spLocks noGrp="1"/>
          </p:cNvSpPr>
          <p:nvPr>
            <p:ph type="ctrTitle" hasCustomPrompt="1"/>
          </p:nvPr>
        </p:nvSpPr>
        <p:spPr>
          <a:xfrm>
            <a:off x="5284635" y="2660856"/>
            <a:ext cx="5975789" cy="800219"/>
          </a:xfrm>
        </p:spPr>
        <p:txBody>
          <a:bodyPr wrap="square" anchor="b">
            <a:spAutoFit/>
          </a:bodyPr>
          <a:lstStyle>
            <a:lvl1pPr algn="l">
              <a:lnSpc>
                <a:spcPct val="100000"/>
              </a:lnSpc>
              <a:defRPr sz="4800" b="1">
                <a:solidFill>
                  <a:schemeClr val="accent2"/>
                </a:solidFill>
              </a:defRPr>
            </a:lvl1pPr>
          </a:lstStyle>
          <a:p>
            <a:r>
              <a:rPr lang="en-US"/>
              <a:t>Click to edit Title</a:t>
            </a:r>
          </a:p>
        </p:txBody>
      </p:sp>
      <p:sp>
        <p:nvSpPr>
          <p:cNvPr id="3" name="Subtitle 2"/>
          <p:cNvSpPr>
            <a:spLocks noGrp="1"/>
          </p:cNvSpPr>
          <p:nvPr>
            <p:ph type="subTitle" idx="1" hasCustomPrompt="1"/>
          </p:nvPr>
        </p:nvSpPr>
        <p:spPr>
          <a:xfrm>
            <a:off x="5284637" y="3657623"/>
            <a:ext cx="5975784" cy="369332"/>
          </a:xfrm>
        </p:spPr>
        <p:txBody>
          <a:bodyPr wrap="square">
            <a:spAutoFit/>
          </a:bodyPr>
          <a:lstStyle>
            <a:lvl1pPr marL="0" indent="0" algn="l">
              <a:buNone/>
              <a:defRPr sz="2400">
                <a:solidFill>
                  <a:schemeClr val="accent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8" name="Slide Number Placeholder 7"/>
          <p:cNvSpPr>
            <a:spLocks noGrp="1"/>
          </p:cNvSpPr>
          <p:nvPr>
            <p:ph type="sldNum" sz="quarter" idx="10"/>
          </p:nvPr>
        </p:nvSpPr>
        <p:spPr/>
        <p:txBody>
          <a:bodyPr/>
          <a:lstStyle/>
          <a:p>
            <a:fld id="{21D39C12-0AA1-4072-9899-4F019AE7642A}" type="slidenum">
              <a:rPr lang="en-US" smtClean="0"/>
              <a:pPr/>
              <a:t>‹#›</a:t>
            </a:fld>
            <a:endParaRPr lang="en-US"/>
          </a:p>
        </p:txBody>
      </p:sp>
      <p:sp>
        <p:nvSpPr>
          <p:cNvPr id="10" name="TextBox 9"/>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713" y="292639"/>
            <a:ext cx="1581739" cy="501647"/>
          </a:xfrm>
          <a:prstGeom prst="rect">
            <a:avLst/>
          </a:prstGeom>
        </p:spPr>
      </p:pic>
    </p:spTree>
    <p:extLst>
      <p:ext uri="{BB962C8B-B14F-4D97-AF65-F5344CB8AC3E}">
        <p14:creationId xmlns:p14="http://schemas.microsoft.com/office/powerpoint/2010/main" val="2270324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3 - Divider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04"/>
            <a:ext cx="12191997" cy="6856989"/>
          </a:xfrm>
          <a:prstGeom prst="rect">
            <a:avLst/>
          </a:prstGeom>
        </p:spPr>
      </p:pic>
      <p:sp>
        <p:nvSpPr>
          <p:cNvPr id="2" name="Title 1"/>
          <p:cNvSpPr>
            <a:spLocks noGrp="1"/>
          </p:cNvSpPr>
          <p:nvPr>
            <p:ph type="ctrTitle" hasCustomPrompt="1"/>
          </p:nvPr>
        </p:nvSpPr>
        <p:spPr>
          <a:xfrm>
            <a:off x="1270716" y="2793428"/>
            <a:ext cx="9650568" cy="882293"/>
          </a:xfrm>
        </p:spPr>
        <p:txBody>
          <a:bodyPr wrap="square" anchor="b">
            <a:spAutoFit/>
          </a:bodyPr>
          <a:lstStyle>
            <a:lvl1pPr algn="ctr">
              <a:lnSpc>
                <a:spcPct val="100000"/>
              </a:lnSpc>
              <a:defRPr sz="5333" b="1">
                <a:solidFill>
                  <a:schemeClr val="bg1"/>
                </a:solidFill>
              </a:defRPr>
            </a:lvl1pPr>
          </a:lstStyle>
          <a:p>
            <a:r>
              <a:rPr lang="en-US"/>
              <a:t>Click to edit Title</a:t>
            </a:r>
          </a:p>
        </p:txBody>
      </p:sp>
      <p:sp>
        <p:nvSpPr>
          <p:cNvPr id="3" name="Subtitle 2"/>
          <p:cNvSpPr>
            <a:spLocks noGrp="1"/>
          </p:cNvSpPr>
          <p:nvPr>
            <p:ph type="subTitle" idx="1" hasCustomPrompt="1"/>
          </p:nvPr>
        </p:nvSpPr>
        <p:spPr>
          <a:xfrm>
            <a:off x="1270721" y="3872270"/>
            <a:ext cx="9650560" cy="369332"/>
          </a:xfrm>
        </p:spPr>
        <p:txBody>
          <a:bodyPr wrap="square">
            <a:spAutoFit/>
          </a:bodyPr>
          <a:lstStyle>
            <a:lvl1pPr marL="0" indent="0" algn="ctr">
              <a:buNone/>
              <a:defRPr sz="240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Tree>
    <p:extLst>
      <p:ext uri="{BB962C8B-B14F-4D97-AF65-F5344CB8AC3E}">
        <p14:creationId xmlns:p14="http://schemas.microsoft.com/office/powerpoint/2010/main" val="4983333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3 - Divider B">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04"/>
            <a:ext cx="12191997" cy="6856989"/>
          </a:xfrm>
          <a:prstGeom prst="rect">
            <a:avLst/>
          </a:prstGeom>
        </p:spPr>
      </p:pic>
      <p:sp>
        <p:nvSpPr>
          <p:cNvPr id="2" name="Title 1"/>
          <p:cNvSpPr>
            <a:spLocks noGrp="1"/>
          </p:cNvSpPr>
          <p:nvPr>
            <p:ph type="ctrTitle" hasCustomPrompt="1"/>
          </p:nvPr>
        </p:nvSpPr>
        <p:spPr>
          <a:xfrm>
            <a:off x="0" y="2446986"/>
            <a:ext cx="12192000" cy="1964029"/>
          </a:xfrm>
          <a:solidFill>
            <a:schemeClr val="bg1"/>
          </a:solidFill>
        </p:spPr>
        <p:txBody>
          <a:bodyPr wrap="square" lIns="365760" tIns="0" rIns="365760" anchor="ctr">
            <a:normAutofit/>
          </a:bodyPr>
          <a:lstStyle>
            <a:lvl1pPr algn="ctr">
              <a:lnSpc>
                <a:spcPct val="100000"/>
              </a:lnSpc>
              <a:defRPr sz="4800" b="1">
                <a:solidFill>
                  <a:schemeClr val="accent3"/>
                </a:solidFill>
              </a:defRPr>
            </a:lvl1pPr>
          </a:lstStyle>
          <a:p>
            <a:r>
              <a:rPr lang="en-US"/>
              <a:t>Click to edit 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bg1"/>
                </a:solidFill>
              </a:rPr>
              <a:t>COMPANY CONFIDENTIAL</a:t>
            </a:r>
          </a:p>
        </p:txBody>
      </p:sp>
    </p:spTree>
    <p:extLst>
      <p:ext uri="{BB962C8B-B14F-4D97-AF65-F5344CB8AC3E}">
        <p14:creationId xmlns:p14="http://schemas.microsoft.com/office/powerpoint/2010/main" val="823323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3 - Divider 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58"/>
            <a:ext cx="12191997" cy="6856989"/>
          </a:xfrm>
          <a:prstGeom prst="rect">
            <a:avLst/>
          </a:prstGeom>
        </p:spPr>
      </p:pic>
      <p:sp>
        <p:nvSpPr>
          <p:cNvPr id="2" name="Title 1"/>
          <p:cNvSpPr>
            <a:spLocks noGrp="1"/>
          </p:cNvSpPr>
          <p:nvPr>
            <p:ph type="ctrTitle" hasCustomPrompt="1"/>
          </p:nvPr>
        </p:nvSpPr>
        <p:spPr>
          <a:xfrm>
            <a:off x="5284635" y="2660856"/>
            <a:ext cx="5975789" cy="800219"/>
          </a:xfrm>
        </p:spPr>
        <p:txBody>
          <a:bodyPr wrap="square" anchor="b">
            <a:spAutoFit/>
          </a:bodyPr>
          <a:lstStyle>
            <a:lvl1pPr algn="l">
              <a:lnSpc>
                <a:spcPct val="100000"/>
              </a:lnSpc>
              <a:defRPr sz="4800" b="1">
                <a:solidFill>
                  <a:schemeClr val="accent3"/>
                </a:solidFill>
              </a:defRPr>
            </a:lvl1pPr>
          </a:lstStyle>
          <a:p>
            <a:r>
              <a:rPr lang="en-US"/>
              <a:t>Click to edit Title</a:t>
            </a:r>
          </a:p>
        </p:txBody>
      </p:sp>
      <p:sp>
        <p:nvSpPr>
          <p:cNvPr id="3" name="Subtitle 2"/>
          <p:cNvSpPr>
            <a:spLocks noGrp="1"/>
          </p:cNvSpPr>
          <p:nvPr>
            <p:ph type="subTitle" idx="1" hasCustomPrompt="1"/>
          </p:nvPr>
        </p:nvSpPr>
        <p:spPr>
          <a:xfrm>
            <a:off x="5284637" y="3657623"/>
            <a:ext cx="5975784" cy="369332"/>
          </a:xfrm>
        </p:spPr>
        <p:txBody>
          <a:bodyPr wrap="square">
            <a:spAutoFit/>
          </a:bodyPr>
          <a:lstStyle>
            <a:lvl1pPr marL="0" indent="0" algn="l">
              <a:buNone/>
              <a:defRPr sz="2400">
                <a:solidFill>
                  <a:schemeClr val="accent3"/>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8" name="Slide Number Placeholder 7"/>
          <p:cNvSpPr>
            <a:spLocks noGrp="1"/>
          </p:cNvSpPr>
          <p:nvPr>
            <p:ph type="sldNum" sz="quarter" idx="10"/>
          </p:nvPr>
        </p:nvSpPr>
        <p:spPr/>
        <p:txBody>
          <a:bodyPr/>
          <a:lstStyle/>
          <a:p>
            <a:fld id="{21D39C12-0AA1-4072-9899-4F019AE7642A}" type="slidenum">
              <a:rPr lang="en-US" smtClean="0"/>
              <a:pPr/>
              <a:t>‹#›</a:t>
            </a:fld>
            <a:endParaRPr lang="en-US"/>
          </a:p>
        </p:txBody>
      </p:sp>
      <p:sp>
        <p:nvSpPr>
          <p:cNvPr id="10" name="TextBox 9"/>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713" y="292639"/>
            <a:ext cx="1581739" cy="501647"/>
          </a:xfrm>
          <a:prstGeom prst="rect">
            <a:avLst/>
          </a:prstGeom>
        </p:spPr>
      </p:pic>
    </p:spTree>
    <p:extLst>
      <p:ext uri="{BB962C8B-B14F-4D97-AF65-F5344CB8AC3E}">
        <p14:creationId xmlns:p14="http://schemas.microsoft.com/office/powerpoint/2010/main" val="71555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4 - Divider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504"/>
            <a:ext cx="12191995" cy="6856989"/>
          </a:xfrm>
          <a:prstGeom prst="rect">
            <a:avLst/>
          </a:prstGeom>
        </p:spPr>
      </p:pic>
      <p:sp>
        <p:nvSpPr>
          <p:cNvPr id="2" name="Title 1"/>
          <p:cNvSpPr>
            <a:spLocks noGrp="1"/>
          </p:cNvSpPr>
          <p:nvPr>
            <p:ph type="ctrTitle" hasCustomPrompt="1"/>
          </p:nvPr>
        </p:nvSpPr>
        <p:spPr>
          <a:xfrm>
            <a:off x="1270716" y="2793428"/>
            <a:ext cx="9650568" cy="882293"/>
          </a:xfrm>
        </p:spPr>
        <p:txBody>
          <a:bodyPr wrap="square" anchor="b">
            <a:spAutoFit/>
          </a:bodyPr>
          <a:lstStyle>
            <a:lvl1pPr algn="ctr">
              <a:lnSpc>
                <a:spcPct val="100000"/>
              </a:lnSpc>
              <a:defRPr sz="5333" b="1">
                <a:solidFill>
                  <a:schemeClr val="tx2"/>
                </a:solidFill>
              </a:defRPr>
            </a:lvl1pPr>
          </a:lstStyle>
          <a:p>
            <a:r>
              <a:rPr lang="en-US"/>
              <a:t>Click to edit Title</a:t>
            </a:r>
          </a:p>
        </p:txBody>
      </p:sp>
      <p:sp>
        <p:nvSpPr>
          <p:cNvPr id="3" name="Subtitle 2"/>
          <p:cNvSpPr>
            <a:spLocks noGrp="1"/>
          </p:cNvSpPr>
          <p:nvPr>
            <p:ph type="subTitle" idx="1" hasCustomPrompt="1"/>
          </p:nvPr>
        </p:nvSpPr>
        <p:spPr>
          <a:xfrm>
            <a:off x="1270721" y="3872270"/>
            <a:ext cx="9650560" cy="369332"/>
          </a:xfrm>
        </p:spPr>
        <p:txBody>
          <a:bodyPr wrap="square">
            <a:spAutoFit/>
          </a:bodyPr>
          <a:lstStyle>
            <a:lvl1pPr marL="0" indent="0" algn="ctr">
              <a:buNone/>
              <a:defRPr sz="240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lvl1pPr>
              <a:defRPr>
                <a:solidFill>
                  <a:schemeClr val="tx2"/>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tx2"/>
                </a:solidFill>
              </a:rPr>
              <a:t>COMPANY CONFIDENTIAL</a:t>
            </a:r>
          </a:p>
        </p:txBody>
      </p:sp>
    </p:spTree>
    <p:extLst>
      <p:ext uri="{BB962C8B-B14F-4D97-AF65-F5344CB8AC3E}">
        <p14:creationId xmlns:p14="http://schemas.microsoft.com/office/powerpoint/2010/main" val="1837304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4 - Divider B">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504"/>
            <a:ext cx="12191995" cy="6856989"/>
          </a:xfrm>
          <a:prstGeom prst="rect">
            <a:avLst/>
          </a:prstGeom>
        </p:spPr>
      </p:pic>
      <p:sp>
        <p:nvSpPr>
          <p:cNvPr id="2" name="Title 1"/>
          <p:cNvSpPr>
            <a:spLocks noGrp="1"/>
          </p:cNvSpPr>
          <p:nvPr>
            <p:ph type="ctrTitle" hasCustomPrompt="1"/>
          </p:nvPr>
        </p:nvSpPr>
        <p:spPr>
          <a:xfrm>
            <a:off x="0" y="2446986"/>
            <a:ext cx="12192000" cy="1964029"/>
          </a:xfrm>
          <a:solidFill>
            <a:schemeClr val="bg1"/>
          </a:solidFill>
        </p:spPr>
        <p:txBody>
          <a:bodyPr wrap="square" lIns="365760" tIns="0" rIns="365760" anchor="ctr">
            <a:normAutofit/>
          </a:bodyPr>
          <a:lstStyle>
            <a:lvl1pPr algn="ctr">
              <a:lnSpc>
                <a:spcPct val="100000"/>
              </a:lnSpc>
              <a:defRPr sz="4800" b="1">
                <a:solidFill>
                  <a:schemeClr val="tx2"/>
                </a:solidFill>
              </a:defRPr>
            </a:lvl1pPr>
          </a:lstStyle>
          <a:p>
            <a:r>
              <a:rPr lang="en-US"/>
              <a:t>Click to edit Title</a:t>
            </a:r>
          </a:p>
        </p:txBody>
      </p:sp>
      <p:sp>
        <p:nvSpPr>
          <p:cNvPr id="4" name="Slide Number Placeholder 3"/>
          <p:cNvSpPr>
            <a:spLocks noGrp="1"/>
          </p:cNvSpPr>
          <p:nvPr>
            <p:ph type="sldNum" sz="quarter" idx="10"/>
          </p:nvPr>
        </p:nvSpPr>
        <p:spPr/>
        <p:txBody>
          <a:bodyPr/>
          <a:lstStyle>
            <a:lvl1pPr>
              <a:defRPr>
                <a:solidFill>
                  <a:schemeClr val="tx2"/>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tx2"/>
                </a:solidFill>
              </a:rPr>
              <a:t>COMPANY CONFIDENTIAL</a:t>
            </a:r>
          </a:p>
        </p:txBody>
      </p:sp>
    </p:spTree>
    <p:extLst>
      <p:ext uri="{BB962C8B-B14F-4D97-AF65-F5344CB8AC3E}">
        <p14:creationId xmlns:p14="http://schemas.microsoft.com/office/powerpoint/2010/main" val="1895372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4 - Divider 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758"/>
            <a:ext cx="12191995" cy="6856989"/>
          </a:xfrm>
          <a:prstGeom prst="rect">
            <a:avLst/>
          </a:prstGeom>
        </p:spPr>
      </p:pic>
      <p:sp>
        <p:nvSpPr>
          <p:cNvPr id="2" name="Title 1"/>
          <p:cNvSpPr>
            <a:spLocks noGrp="1"/>
          </p:cNvSpPr>
          <p:nvPr>
            <p:ph type="ctrTitle" hasCustomPrompt="1"/>
          </p:nvPr>
        </p:nvSpPr>
        <p:spPr>
          <a:xfrm>
            <a:off x="5284635" y="2660856"/>
            <a:ext cx="5975789" cy="800219"/>
          </a:xfrm>
        </p:spPr>
        <p:txBody>
          <a:bodyPr wrap="square" anchor="b">
            <a:spAutoFit/>
          </a:bodyPr>
          <a:lstStyle>
            <a:lvl1pPr algn="l">
              <a:lnSpc>
                <a:spcPct val="100000"/>
              </a:lnSpc>
              <a:defRPr sz="4800" b="1">
                <a:solidFill>
                  <a:schemeClr val="tx2"/>
                </a:solidFill>
              </a:defRPr>
            </a:lvl1pPr>
          </a:lstStyle>
          <a:p>
            <a:r>
              <a:rPr lang="en-US"/>
              <a:t>Click to edit Title</a:t>
            </a:r>
          </a:p>
        </p:txBody>
      </p:sp>
      <p:sp>
        <p:nvSpPr>
          <p:cNvPr id="3" name="Subtitle 2"/>
          <p:cNvSpPr>
            <a:spLocks noGrp="1"/>
          </p:cNvSpPr>
          <p:nvPr>
            <p:ph type="subTitle" idx="1" hasCustomPrompt="1"/>
          </p:nvPr>
        </p:nvSpPr>
        <p:spPr>
          <a:xfrm>
            <a:off x="5284637" y="3657623"/>
            <a:ext cx="5975784" cy="369332"/>
          </a:xfrm>
        </p:spPr>
        <p:txBody>
          <a:bodyPr wrap="square">
            <a:spAutoFit/>
          </a:bodyPr>
          <a:lstStyle>
            <a:lvl1pPr marL="0" indent="0" algn="l">
              <a:buNone/>
              <a:defRPr sz="240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8" name="Slide Number Placeholder 7"/>
          <p:cNvSpPr>
            <a:spLocks noGrp="1"/>
          </p:cNvSpPr>
          <p:nvPr>
            <p:ph type="sldNum" sz="quarter" idx="10"/>
          </p:nvPr>
        </p:nvSpPr>
        <p:spPr/>
        <p:txBody>
          <a:bodyPr/>
          <a:lstStyle/>
          <a:p>
            <a:fld id="{21D39C12-0AA1-4072-9899-4F019AE7642A}" type="slidenum">
              <a:rPr lang="en-US" smtClean="0"/>
              <a:pPr/>
              <a:t>‹#›</a:t>
            </a:fld>
            <a:endParaRPr lang="en-US"/>
          </a:p>
        </p:txBody>
      </p:sp>
      <p:sp>
        <p:nvSpPr>
          <p:cNvPr id="10" name="TextBox 9"/>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713" y="292639"/>
            <a:ext cx="1581739" cy="501647"/>
          </a:xfrm>
          <a:prstGeom prst="rect">
            <a:avLst/>
          </a:prstGeom>
        </p:spPr>
      </p:pic>
    </p:spTree>
    <p:extLst>
      <p:ext uri="{BB962C8B-B14F-4D97-AF65-F5344CB8AC3E}">
        <p14:creationId xmlns:p14="http://schemas.microsoft.com/office/powerpoint/2010/main" val="229391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197C188-0B2F-4339-84DC-98BC022D0E21}" type="datetimeFigureOut">
              <a:rPr lang="en-US" smtClean="0"/>
              <a:t>8/20/2024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1703704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5 - Divider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505"/>
            <a:ext cx="12191995" cy="6856988"/>
          </a:xfrm>
          <a:prstGeom prst="rect">
            <a:avLst/>
          </a:prstGeom>
        </p:spPr>
      </p:pic>
      <p:sp>
        <p:nvSpPr>
          <p:cNvPr id="2" name="Title 1"/>
          <p:cNvSpPr>
            <a:spLocks noGrp="1"/>
          </p:cNvSpPr>
          <p:nvPr>
            <p:ph type="ctrTitle" hasCustomPrompt="1"/>
          </p:nvPr>
        </p:nvSpPr>
        <p:spPr>
          <a:xfrm>
            <a:off x="1270716" y="2793428"/>
            <a:ext cx="9650568" cy="882293"/>
          </a:xfrm>
        </p:spPr>
        <p:txBody>
          <a:bodyPr wrap="square" anchor="b">
            <a:spAutoFit/>
          </a:bodyPr>
          <a:lstStyle>
            <a:lvl1pPr algn="ctr">
              <a:lnSpc>
                <a:spcPct val="100000"/>
              </a:lnSpc>
              <a:defRPr sz="5333" b="1">
                <a:solidFill>
                  <a:schemeClr val="tx2"/>
                </a:solidFill>
              </a:defRPr>
            </a:lvl1pPr>
          </a:lstStyle>
          <a:p>
            <a:r>
              <a:rPr lang="en-US"/>
              <a:t>Click to edit Title</a:t>
            </a:r>
          </a:p>
        </p:txBody>
      </p:sp>
      <p:sp>
        <p:nvSpPr>
          <p:cNvPr id="3" name="Subtitle 2"/>
          <p:cNvSpPr>
            <a:spLocks noGrp="1"/>
          </p:cNvSpPr>
          <p:nvPr>
            <p:ph type="subTitle" idx="1" hasCustomPrompt="1"/>
          </p:nvPr>
        </p:nvSpPr>
        <p:spPr>
          <a:xfrm>
            <a:off x="1270721" y="3872270"/>
            <a:ext cx="9650560" cy="369332"/>
          </a:xfrm>
        </p:spPr>
        <p:txBody>
          <a:bodyPr wrap="square">
            <a:spAutoFit/>
          </a:bodyPr>
          <a:lstStyle>
            <a:lvl1pPr marL="0" indent="0" algn="ctr">
              <a:buNone/>
              <a:defRPr sz="240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lvl1pPr>
              <a:defRPr>
                <a:solidFill>
                  <a:schemeClr val="tx2"/>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tx2"/>
                </a:solidFill>
              </a:rPr>
              <a:t>COMPANY CONFIDENTIAL</a:t>
            </a:r>
          </a:p>
        </p:txBody>
      </p:sp>
    </p:spTree>
    <p:extLst>
      <p:ext uri="{BB962C8B-B14F-4D97-AF65-F5344CB8AC3E}">
        <p14:creationId xmlns:p14="http://schemas.microsoft.com/office/powerpoint/2010/main" val="1851069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5 - Divider B">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505"/>
            <a:ext cx="12191995" cy="6856988"/>
          </a:xfrm>
          <a:prstGeom prst="rect">
            <a:avLst/>
          </a:prstGeom>
        </p:spPr>
      </p:pic>
      <p:sp>
        <p:nvSpPr>
          <p:cNvPr id="2" name="Title 1"/>
          <p:cNvSpPr>
            <a:spLocks noGrp="1"/>
          </p:cNvSpPr>
          <p:nvPr>
            <p:ph type="ctrTitle" hasCustomPrompt="1"/>
          </p:nvPr>
        </p:nvSpPr>
        <p:spPr>
          <a:xfrm>
            <a:off x="0" y="2446986"/>
            <a:ext cx="12192000" cy="1964029"/>
          </a:xfrm>
          <a:solidFill>
            <a:schemeClr val="bg1"/>
          </a:solidFill>
        </p:spPr>
        <p:txBody>
          <a:bodyPr wrap="square" lIns="365760" tIns="0" rIns="365760" anchor="ctr">
            <a:normAutofit/>
          </a:bodyPr>
          <a:lstStyle>
            <a:lvl1pPr algn="ctr">
              <a:lnSpc>
                <a:spcPct val="100000"/>
              </a:lnSpc>
              <a:defRPr sz="4800" b="1">
                <a:solidFill>
                  <a:schemeClr val="tx2"/>
                </a:solidFill>
              </a:defRPr>
            </a:lvl1pPr>
          </a:lstStyle>
          <a:p>
            <a:r>
              <a:rPr lang="en-US"/>
              <a:t>Click to edit Title</a:t>
            </a:r>
          </a:p>
        </p:txBody>
      </p:sp>
      <p:sp>
        <p:nvSpPr>
          <p:cNvPr id="4" name="Slide Number Placeholder 3"/>
          <p:cNvSpPr>
            <a:spLocks noGrp="1"/>
          </p:cNvSpPr>
          <p:nvPr>
            <p:ph type="sldNum" sz="quarter" idx="10"/>
          </p:nvPr>
        </p:nvSpPr>
        <p:spPr/>
        <p:txBody>
          <a:bodyPr/>
          <a:lstStyle>
            <a:lvl1pPr>
              <a:defRPr>
                <a:solidFill>
                  <a:schemeClr val="tx2"/>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tx2"/>
                </a:solidFill>
              </a:rPr>
              <a:t>COMPANY CONFIDENTIAL</a:t>
            </a:r>
          </a:p>
        </p:txBody>
      </p:sp>
    </p:spTree>
    <p:extLst>
      <p:ext uri="{BB962C8B-B14F-4D97-AF65-F5344CB8AC3E}">
        <p14:creationId xmlns:p14="http://schemas.microsoft.com/office/powerpoint/2010/main" val="17631370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5 - Divider 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758"/>
            <a:ext cx="12191995" cy="6856988"/>
          </a:xfrm>
          <a:prstGeom prst="rect">
            <a:avLst/>
          </a:prstGeom>
        </p:spPr>
      </p:pic>
      <p:sp>
        <p:nvSpPr>
          <p:cNvPr id="2" name="Title 1"/>
          <p:cNvSpPr>
            <a:spLocks noGrp="1"/>
          </p:cNvSpPr>
          <p:nvPr>
            <p:ph type="ctrTitle" hasCustomPrompt="1"/>
          </p:nvPr>
        </p:nvSpPr>
        <p:spPr>
          <a:xfrm>
            <a:off x="5284635" y="2660856"/>
            <a:ext cx="5975789" cy="800219"/>
          </a:xfrm>
        </p:spPr>
        <p:txBody>
          <a:bodyPr wrap="square" anchor="b">
            <a:spAutoFit/>
          </a:bodyPr>
          <a:lstStyle>
            <a:lvl1pPr algn="l">
              <a:lnSpc>
                <a:spcPct val="100000"/>
              </a:lnSpc>
              <a:defRPr sz="4800" b="1">
                <a:solidFill>
                  <a:schemeClr val="tx2"/>
                </a:solidFill>
              </a:defRPr>
            </a:lvl1pPr>
          </a:lstStyle>
          <a:p>
            <a:r>
              <a:rPr lang="en-US"/>
              <a:t>Click to edit Title</a:t>
            </a:r>
          </a:p>
        </p:txBody>
      </p:sp>
      <p:sp>
        <p:nvSpPr>
          <p:cNvPr id="3" name="Subtitle 2"/>
          <p:cNvSpPr>
            <a:spLocks noGrp="1"/>
          </p:cNvSpPr>
          <p:nvPr>
            <p:ph type="subTitle" idx="1" hasCustomPrompt="1"/>
          </p:nvPr>
        </p:nvSpPr>
        <p:spPr>
          <a:xfrm>
            <a:off x="5284637" y="3657623"/>
            <a:ext cx="5975784" cy="369332"/>
          </a:xfrm>
        </p:spPr>
        <p:txBody>
          <a:bodyPr wrap="square">
            <a:spAutoFit/>
          </a:bodyPr>
          <a:lstStyle>
            <a:lvl1pPr marL="0" indent="0" algn="l">
              <a:buNone/>
              <a:defRPr sz="240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8" name="Slide Number Placeholder 7"/>
          <p:cNvSpPr>
            <a:spLocks noGrp="1"/>
          </p:cNvSpPr>
          <p:nvPr>
            <p:ph type="sldNum" sz="quarter" idx="10"/>
          </p:nvPr>
        </p:nvSpPr>
        <p:spPr/>
        <p:txBody>
          <a:bodyPr/>
          <a:lstStyle/>
          <a:p>
            <a:fld id="{21D39C12-0AA1-4072-9899-4F019AE7642A}" type="slidenum">
              <a:rPr lang="en-US" smtClean="0"/>
              <a:pPr/>
              <a:t>‹#›</a:t>
            </a:fld>
            <a:endParaRPr lang="en-US"/>
          </a:p>
        </p:txBody>
      </p:sp>
      <p:sp>
        <p:nvSpPr>
          <p:cNvPr id="10" name="TextBox 9"/>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713" y="292639"/>
            <a:ext cx="1581739" cy="501647"/>
          </a:xfrm>
          <a:prstGeom prst="rect">
            <a:avLst/>
          </a:prstGeom>
        </p:spPr>
      </p:pic>
    </p:spTree>
    <p:extLst>
      <p:ext uri="{BB962C8B-B14F-4D97-AF65-F5344CB8AC3E}">
        <p14:creationId xmlns:p14="http://schemas.microsoft.com/office/powerpoint/2010/main" val="1288599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6 - Divider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505"/>
            <a:ext cx="12191993" cy="6856988"/>
          </a:xfrm>
          <a:prstGeom prst="rect">
            <a:avLst/>
          </a:prstGeom>
        </p:spPr>
      </p:pic>
      <p:sp>
        <p:nvSpPr>
          <p:cNvPr id="2" name="Title 1"/>
          <p:cNvSpPr>
            <a:spLocks noGrp="1"/>
          </p:cNvSpPr>
          <p:nvPr>
            <p:ph type="ctrTitle" hasCustomPrompt="1"/>
          </p:nvPr>
        </p:nvSpPr>
        <p:spPr>
          <a:xfrm>
            <a:off x="1270716" y="2793428"/>
            <a:ext cx="9650568" cy="882293"/>
          </a:xfrm>
        </p:spPr>
        <p:txBody>
          <a:bodyPr wrap="square" anchor="b">
            <a:spAutoFit/>
          </a:bodyPr>
          <a:lstStyle>
            <a:lvl1pPr algn="ctr">
              <a:lnSpc>
                <a:spcPct val="100000"/>
              </a:lnSpc>
              <a:defRPr sz="5333" b="1">
                <a:solidFill>
                  <a:schemeClr val="tx2"/>
                </a:solidFill>
              </a:defRPr>
            </a:lvl1pPr>
          </a:lstStyle>
          <a:p>
            <a:r>
              <a:rPr lang="en-US"/>
              <a:t>Click to edit Title</a:t>
            </a:r>
          </a:p>
        </p:txBody>
      </p:sp>
      <p:sp>
        <p:nvSpPr>
          <p:cNvPr id="3" name="Subtitle 2"/>
          <p:cNvSpPr>
            <a:spLocks noGrp="1"/>
          </p:cNvSpPr>
          <p:nvPr>
            <p:ph type="subTitle" idx="1" hasCustomPrompt="1"/>
          </p:nvPr>
        </p:nvSpPr>
        <p:spPr>
          <a:xfrm>
            <a:off x="1270721" y="3872270"/>
            <a:ext cx="9650560" cy="369332"/>
          </a:xfrm>
        </p:spPr>
        <p:txBody>
          <a:bodyPr wrap="square">
            <a:spAutoFit/>
          </a:bodyPr>
          <a:lstStyle>
            <a:lvl1pPr marL="0" indent="0" algn="ctr">
              <a:buNone/>
              <a:defRPr sz="240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lvl1pPr>
              <a:defRPr>
                <a:solidFill>
                  <a:schemeClr val="tx2"/>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tx2"/>
                </a:solidFill>
              </a:rPr>
              <a:t>COMPANY CONFIDENTIAL</a:t>
            </a:r>
          </a:p>
        </p:txBody>
      </p:sp>
    </p:spTree>
    <p:extLst>
      <p:ext uri="{BB962C8B-B14F-4D97-AF65-F5344CB8AC3E}">
        <p14:creationId xmlns:p14="http://schemas.microsoft.com/office/powerpoint/2010/main" val="3073059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6 - Divider B">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505"/>
            <a:ext cx="12191993" cy="6856988"/>
          </a:xfrm>
          <a:prstGeom prst="rect">
            <a:avLst/>
          </a:prstGeom>
        </p:spPr>
      </p:pic>
      <p:sp>
        <p:nvSpPr>
          <p:cNvPr id="2" name="Title 1"/>
          <p:cNvSpPr>
            <a:spLocks noGrp="1"/>
          </p:cNvSpPr>
          <p:nvPr>
            <p:ph type="ctrTitle" hasCustomPrompt="1"/>
          </p:nvPr>
        </p:nvSpPr>
        <p:spPr>
          <a:xfrm>
            <a:off x="0" y="2446986"/>
            <a:ext cx="12192000" cy="1964029"/>
          </a:xfrm>
          <a:solidFill>
            <a:schemeClr val="bg1"/>
          </a:solidFill>
        </p:spPr>
        <p:txBody>
          <a:bodyPr wrap="square" lIns="365760" tIns="0" rIns="365760" anchor="ctr">
            <a:normAutofit/>
          </a:bodyPr>
          <a:lstStyle>
            <a:lvl1pPr algn="ctr">
              <a:lnSpc>
                <a:spcPct val="100000"/>
              </a:lnSpc>
              <a:defRPr sz="4800" b="1">
                <a:solidFill>
                  <a:schemeClr val="tx2"/>
                </a:solidFill>
              </a:defRPr>
            </a:lvl1pPr>
          </a:lstStyle>
          <a:p>
            <a:r>
              <a:rPr lang="en-US"/>
              <a:t>Click to edit Title</a:t>
            </a:r>
          </a:p>
        </p:txBody>
      </p:sp>
      <p:sp>
        <p:nvSpPr>
          <p:cNvPr id="4" name="Slide Number Placeholder 3"/>
          <p:cNvSpPr>
            <a:spLocks noGrp="1"/>
          </p:cNvSpPr>
          <p:nvPr>
            <p:ph type="sldNum" sz="quarter" idx="10"/>
          </p:nvPr>
        </p:nvSpPr>
        <p:spPr/>
        <p:txBody>
          <a:bodyPr/>
          <a:lstStyle>
            <a:lvl1pPr>
              <a:defRPr>
                <a:solidFill>
                  <a:schemeClr val="tx2"/>
                </a:solidFill>
              </a:defRPr>
            </a:lvl1pPr>
          </a:lstStyle>
          <a:p>
            <a:fld id="{21D39C12-0AA1-4072-9899-4F019AE7642A}" type="slidenum">
              <a:rPr lang="en-US" smtClean="0"/>
              <a:pPr/>
              <a:t>‹#›</a:t>
            </a:fld>
            <a:endParaRPr lang="en-US"/>
          </a:p>
        </p:txBody>
      </p:sp>
      <p:sp>
        <p:nvSpPr>
          <p:cNvPr id="6" name="TextBox 5"/>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solidFill>
                  <a:schemeClr val="tx2"/>
                </a:solidFill>
              </a:rPr>
              <a:t>COMPANY CONFIDENTIAL</a:t>
            </a:r>
          </a:p>
        </p:txBody>
      </p:sp>
    </p:spTree>
    <p:extLst>
      <p:ext uri="{BB962C8B-B14F-4D97-AF65-F5344CB8AC3E}">
        <p14:creationId xmlns:p14="http://schemas.microsoft.com/office/powerpoint/2010/main" val="23602540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6 - Divider 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758"/>
            <a:ext cx="12191993" cy="6856988"/>
          </a:xfrm>
          <a:prstGeom prst="rect">
            <a:avLst/>
          </a:prstGeom>
        </p:spPr>
      </p:pic>
      <p:sp>
        <p:nvSpPr>
          <p:cNvPr id="2" name="Title 1"/>
          <p:cNvSpPr>
            <a:spLocks noGrp="1"/>
          </p:cNvSpPr>
          <p:nvPr>
            <p:ph type="ctrTitle" hasCustomPrompt="1"/>
          </p:nvPr>
        </p:nvSpPr>
        <p:spPr>
          <a:xfrm>
            <a:off x="5284635" y="2660856"/>
            <a:ext cx="5975789" cy="800219"/>
          </a:xfrm>
        </p:spPr>
        <p:txBody>
          <a:bodyPr wrap="square" anchor="b">
            <a:spAutoFit/>
          </a:bodyPr>
          <a:lstStyle>
            <a:lvl1pPr algn="l">
              <a:lnSpc>
                <a:spcPct val="100000"/>
              </a:lnSpc>
              <a:defRPr sz="4800" b="1">
                <a:solidFill>
                  <a:schemeClr val="tx2"/>
                </a:solidFill>
              </a:defRPr>
            </a:lvl1pPr>
          </a:lstStyle>
          <a:p>
            <a:r>
              <a:rPr lang="en-US"/>
              <a:t>Click to edit Title</a:t>
            </a:r>
          </a:p>
        </p:txBody>
      </p:sp>
      <p:sp>
        <p:nvSpPr>
          <p:cNvPr id="3" name="Subtitle 2"/>
          <p:cNvSpPr>
            <a:spLocks noGrp="1"/>
          </p:cNvSpPr>
          <p:nvPr>
            <p:ph type="subTitle" idx="1" hasCustomPrompt="1"/>
          </p:nvPr>
        </p:nvSpPr>
        <p:spPr>
          <a:xfrm>
            <a:off x="5284637" y="3657623"/>
            <a:ext cx="5975784" cy="369332"/>
          </a:xfrm>
        </p:spPr>
        <p:txBody>
          <a:bodyPr wrap="square">
            <a:spAutoFit/>
          </a:bodyPr>
          <a:lstStyle>
            <a:lvl1pPr marL="0" indent="0" algn="l">
              <a:buNone/>
              <a:defRPr sz="240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sp>
        <p:nvSpPr>
          <p:cNvPr id="8" name="Slide Number Placeholder 7"/>
          <p:cNvSpPr>
            <a:spLocks noGrp="1"/>
          </p:cNvSpPr>
          <p:nvPr>
            <p:ph type="sldNum" sz="quarter" idx="10"/>
          </p:nvPr>
        </p:nvSpPr>
        <p:spPr/>
        <p:txBody>
          <a:bodyPr/>
          <a:lstStyle/>
          <a:p>
            <a:fld id="{21D39C12-0AA1-4072-9899-4F019AE7642A}" type="slidenum">
              <a:rPr lang="en-US" smtClean="0"/>
              <a:pPr/>
              <a:t>‹#›</a:t>
            </a:fld>
            <a:endParaRPr lang="en-US"/>
          </a:p>
        </p:txBody>
      </p:sp>
      <p:sp>
        <p:nvSpPr>
          <p:cNvPr id="10" name="TextBox 9"/>
          <p:cNvSpPr txBox="1"/>
          <p:nvPr userDrawn="1"/>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713" y="292639"/>
            <a:ext cx="1581739" cy="501647"/>
          </a:xfrm>
          <a:prstGeom prst="rect">
            <a:avLst/>
          </a:prstGeom>
        </p:spPr>
      </p:pic>
    </p:spTree>
    <p:extLst>
      <p:ext uri="{BB962C8B-B14F-4D97-AF65-F5344CB8AC3E}">
        <p14:creationId xmlns:p14="http://schemas.microsoft.com/office/powerpoint/2010/main" val="4041732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12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5375" y="2505899"/>
            <a:ext cx="5821251" cy="1846203"/>
          </a:xfrm>
          <a:prstGeom prst="rect">
            <a:avLst/>
          </a:prstGeom>
        </p:spPr>
      </p:pic>
    </p:spTree>
    <p:extLst>
      <p:ext uri="{BB962C8B-B14F-4D97-AF65-F5344CB8AC3E}">
        <p14:creationId xmlns:p14="http://schemas.microsoft.com/office/powerpoint/2010/main" val="17531883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12 Logo 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2234C2-E59A-492F-A019-F3173FDEBC83}"/>
              </a:ext>
            </a:extLst>
          </p:cNvPr>
          <p:cNvSpPr/>
          <p:nvPr userDrawn="1"/>
        </p:nvSpPr>
        <p:spPr>
          <a:xfrm>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243D4422-0E00-48E4-82A2-960C62B1FCCA}"/>
              </a:ext>
            </a:extLst>
          </p:cNvPr>
          <p:cNvPicPr>
            <a:picLocks noChangeAspect="1"/>
          </p:cNvPicPr>
          <p:nvPr userDrawn="1"/>
        </p:nvPicPr>
        <p:blipFill>
          <a:blip r:embed="rId2"/>
          <a:stretch>
            <a:fillRect/>
          </a:stretch>
        </p:blipFill>
        <p:spPr>
          <a:xfrm>
            <a:off x="3370655" y="1787889"/>
            <a:ext cx="5450692" cy="1701800"/>
          </a:xfrm>
          <a:prstGeom prst="rect">
            <a:avLst/>
          </a:prstGeom>
          <a:solidFill>
            <a:schemeClr val="accent1"/>
          </a:solidFill>
        </p:spPr>
      </p:pic>
      <p:pic>
        <p:nvPicPr>
          <p:cNvPr id="7" name="Picture 6">
            <a:extLst>
              <a:ext uri="{FF2B5EF4-FFF2-40B4-BE49-F238E27FC236}">
                <a16:creationId xmlns:a16="http://schemas.microsoft.com/office/drawing/2014/main" id="{DA017137-5CC0-433E-A18D-2E61A7E7E9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570" r="46353" b="9365"/>
          <a:stretch/>
        </p:blipFill>
        <p:spPr>
          <a:xfrm flipH="1">
            <a:off x="7794661" y="4135095"/>
            <a:ext cx="4397339" cy="2722907"/>
          </a:xfrm>
          <a:prstGeom prst="rect">
            <a:avLst/>
          </a:prstGeom>
        </p:spPr>
      </p:pic>
    </p:spTree>
    <p:extLst>
      <p:ext uri="{BB962C8B-B14F-4D97-AF65-F5344CB8AC3E}">
        <p14:creationId xmlns:p14="http://schemas.microsoft.com/office/powerpoint/2010/main" val="29739009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9B41-4123-C03D-B536-74D79911A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01CD2A-D5AA-0626-16BD-CC9D1DDBD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072134-16EE-6549-A45F-338EE5F8EE71}"/>
              </a:ext>
            </a:extLst>
          </p:cNvPr>
          <p:cNvSpPr>
            <a:spLocks noGrp="1"/>
          </p:cNvSpPr>
          <p:nvPr>
            <p:ph type="dt" sz="half" idx="10"/>
          </p:nvPr>
        </p:nvSpPr>
        <p:spPr/>
        <p:txBody>
          <a:bodyPr/>
          <a:lstStyle/>
          <a:p>
            <a:fld id="{DCB4F651-923D-4411-8F04-CEAE77DA9B3B}" type="datetimeFigureOut">
              <a:rPr lang="en-US" smtClean="0"/>
              <a:t>8/19/2024</a:t>
            </a:fld>
            <a:endParaRPr lang="en-US"/>
          </a:p>
        </p:txBody>
      </p:sp>
      <p:sp>
        <p:nvSpPr>
          <p:cNvPr id="5" name="Footer Placeholder 4">
            <a:extLst>
              <a:ext uri="{FF2B5EF4-FFF2-40B4-BE49-F238E27FC236}">
                <a16:creationId xmlns:a16="http://schemas.microsoft.com/office/drawing/2014/main" id="{5ED7CE03-AEB2-8758-DBB4-94AA994D6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F96AE-BF98-DB95-2FF1-E1BF91775159}"/>
              </a:ext>
            </a:extLst>
          </p:cNvPr>
          <p:cNvSpPr>
            <a:spLocks noGrp="1"/>
          </p:cNvSpPr>
          <p:nvPr>
            <p:ph type="sldNum" sz="quarter" idx="12"/>
          </p:nvPr>
        </p:nvSpPr>
        <p:spPr/>
        <p:txBody>
          <a:bodyPr/>
          <a:lstStyle/>
          <a:p>
            <a:fld id="{82AEE4EF-22FF-49EB-B3C1-C0F2E7954B4D}" type="slidenum">
              <a:rPr lang="en-US" smtClean="0"/>
              <a:t>‹#›</a:t>
            </a:fld>
            <a:endParaRPr lang="en-US"/>
          </a:p>
        </p:txBody>
      </p:sp>
    </p:spTree>
    <p:extLst>
      <p:ext uri="{BB962C8B-B14F-4D97-AF65-F5344CB8AC3E}">
        <p14:creationId xmlns:p14="http://schemas.microsoft.com/office/powerpoint/2010/main" val="177330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197C188-0B2F-4339-84DC-98BC022D0E21}" type="datetimeFigureOut">
              <a:rPr lang="en-US" smtClean="0"/>
              <a:t>8/20/2024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352C823A-45D2-418C-AB13-7E2DA437BE52}" type="slidenum">
              <a:rPr lang="en-US" smtClean="0"/>
              <a:t>‹#›</a:t>
            </a:fld>
            <a:endParaRPr lang="en-US"/>
          </a:p>
        </p:txBody>
      </p:sp>
    </p:spTree>
    <p:extLst>
      <p:ext uri="{BB962C8B-B14F-4D97-AF65-F5344CB8AC3E}">
        <p14:creationId xmlns:p14="http://schemas.microsoft.com/office/powerpoint/2010/main" val="26741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image" Target="../media/image1.png"/><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197C188-0B2F-4339-84DC-98BC022D0E21}" type="datetimeFigureOut">
              <a:rPr lang="en-US" smtClean="0"/>
              <a:t>8/20/2024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52C823A-45D2-418C-AB13-7E2DA437BE52}" type="slidenum">
              <a:rPr lang="en-US" smtClean="0"/>
              <a:t>‹#›</a:t>
            </a:fld>
            <a:endParaRPr lang="en-US"/>
          </a:p>
        </p:txBody>
      </p:sp>
    </p:spTree>
    <p:extLst>
      <p:ext uri="{BB962C8B-B14F-4D97-AF65-F5344CB8AC3E}">
        <p14:creationId xmlns:p14="http://schemas.microsoft.com/office/powerpoint/2010/main" val="3258019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265DB7-5FFD-4F90-A0BB-C159458910AB}"/>
              </a:ext>
            </a:extLst>
          </p:cNvPr>
          <p:cNvSpPr/>
          <p:nvPr userDrawn="1"/>
        </p:nvSpPr>
        <p:spPr>
          <a:xfrm>
            <a:off x="0" y="1"/>
            <a:ext cx="12192000" cy="957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540914" y="94451"/>
            <a:ext cx="11110173" cy="784115"/>
          </a:xfrm>
          <a:prstGeom prst="rect">
            <a:avLst/>
          </a:prstGeom>
        </p:spPr>
        <p:txBody>
          <a:bodyPr vert="horz" wrap="square" lIns="0" tIns="45720" rIns="0" bIns="0" rtlCol="0" anchor="ctr">
            <a:normAutofit/>
          </a:bodyPr>
          <a:lstStyle/>
          <a:p>
            <a:r>
              <a:rPr lang="en-US"/>
              <a:t>Click to edit Master title style</a:t>
            </a:r>
          </a:p>
        </p:txBody>
      </p:sp>
      <p:sp>
        <p:nvSpPr>
          <p:cNvPr id="3" name="Text Placeholder 2"/>
          <p:cNvSpPr>
            <a:spLocks noGrp="1"/>
          </p:cNvSpPr>
          <p:nvPr>
            <p:ph type="body" idx="1"/>
          </p:nvPr>
        </p:nvSpPr>
        <p:spPr>
          <a:xfrm>
            <a:off x="540914" y="1511121"/>
            <a:ext cx="11110173" cy="462780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92347" y="6417228"/>
            <a:ext cx="411679" cy="235898"/>
          </a:xfrm>
          <a:prstGeom prst="rect">
            <a:avLst/>
          </a:prstGeom>
        </p:spPr>
        <p:txBody>
          <a:bodyPr vert="horz" lIns="0" tIns="45720" rIns="0" bIns="45720" rtlCol="0" anchor="ctr">
            <a:spAutoFit/>
          </a:bodyPr>
          <a:lstStyle>
            <a:lvl1pPr algn="ctr">
              <a:defRPr sz="933">
                <a:solidFill>
                  <a:schemeClr val="bg1">
                    <a:lumMod val="50000"/>
                  </a:schemeClr>
                </a:solidFill>
              </a:defRPr>
            </a:lvl1pPr>
          </a:lstStyle>
          <a:p>
            <a:fld id="{21D39C12-0AA1-4072-9899-4F019AE7642A}" type="slidenum">
              <a:rPr lang="en-US" smtClean="0"/>
              <a:pPr/>
              <a:t>‹#›</a:t>
            </a:fld>
            <a:endParaRPr lang="en-US"/>
          </a:p>
        </p:txBody>
      </p:sp>
      <p:sp>
        <p:nvSpPr>
          <p:cNvPr id="4" name="TextBox 3"/>
          <p:cNvSpPr txBox="1"/>
          <p:nvPr/>
        </p:nvSpPr>
        <p:spPr>
          <a:xfrm>
            <a:off x="9690595" y="6398692"/>
            <a:ext cx="1680375" cy="266676"/>
          </a:xfrm>
          <a:prstGeom prst="rect">
            <a:avLst/>
          </a:prstGeom>
        </p:spPr>
        <p:txBody>
          <a:bodyPr vert="horz" lIns="0" tIns="60960" rIns="0" bIns="60960" rtlCol="0" anchor="ctr">
            <a:spAutoFit/>
          </a:bodyPr>
          <a:lstStyle>
            <a:defPPr>
              <a:defRPr lang="en-US"/>
            </a:defPPr>
            <a:lvl1pPr algn="ctr">
              <a:defRPr sz="800">
                <a:solidFill>
                  <a:schemeClr val="bg1">
                    <a:lumMod val="50000"/>
                  </a:schemeClr>
                </a:solidFill>
              </a:defRPr>
            </a:lvl1pPr>
          </a:lstStyle>
          <a:p>
            <a:pPr lvl="0" algn="r"/>
            <a:r>
              <a:rPr lang="en-US" sz="933"/>
              <a:t>COMPANY CONFIDENTIAL</a:t>
            </a:r>
          </a:p>
        </p:txBody>
      </p:sp>
      <p:pic>
        <p:nvPicPr>
          <p:cNvPr id="7" name="Picture 6"/>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299948" y="6377117"/>
            <a:ext cx="952744" cy="302160"/>
          </a:xfrm>
          <a:prstGeom prst="rect">
            <a:avLst/>
          </a:prstGeom>
        </p:spPr>
      </p:pic>
    </p:spTree>
    <p:extLst>
      <p:ext uri="{BB962C8B-B14F-4D97-AF65-F5344CB8AC3E}">
        <p14:creationId xmlns:p14="http://schemas.microsoft.com/office/powerpoint/2010/main" val="20823378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730" r:id="rId45"/>
    <p:sldLayoutId id="2147483731" r:id="rId46"/>
    <p:sldLayoutId id="2147483732" r:id="rId47"/>
    <p:sldLayoutId id="2147483733" r:id="rId48"/>
    <p:sldLayoutId id="2147483734" r:id="rId49"/>
    <p:sldLayoutId id="2147483735" r:id="rId50"/>
    <p:sldLayoutId id="2147483736" r:id="rId51"/>
    <p:sldLayoutId id="2147483737" r:id="rId52"/>
    <p:sldLayoutId id="2147483738" r:id="rId53"/>
    <p:sldLayoutId id="2147483739" r:id="rId54"/>
    <p:sldLayoutId id="2147483740" r:id="rId55"/>
    <p:sldLayoutId id="2147483741" r:id="rId56"/>
    <p:sldLayoutId id="2147483742" r:id="rId57"/>
    <p:sldLayoutId id="2147483743" r:id="rId58"/>
    <p:sldLayoutId id="2147483744" r:id="rId59"/>
    <p:sldLayoutId id="2147483745" r:id="rId60"/>
    <p:sldLayoutId id="2147483746" r:id="rId61"/>
    <p:sldLayoutId id="2147483747" r:id="rId62"/>
    <p:sldLayoutId id="2147483748" r:id="rId63"/>
    <p:sldLayoutId id="2147483749" r:id="rId64"/>
    <p:sldLayoutId id="2147483750" r:id="rId65"/>
    <p:sldLayoutId id="2147483751" r:id="rId66"/>
    <p:sldLayoutId id="2147483752" r:id="rId67"/>
    <p:sldLayoutId id="2147483753" r:id="rId68"/>
    <p:sldLayoutId id="2147483754" r:id="rId69"/>
    <p:sldLayoutId id="2147483755" r:id="rId70"/>
    <p:sldLayoutId id="2147483756" r:id="rId71"/>
    <p:sldLayoutId id="2147483757" r:id="rId72"/>
    <p:sldLayoutId id="2147483758" r:id="rId73"/>
    <p:sldLayoutId id="2147483759" r:id="rId74"/>
    <p:sldLayoutId id="2147483760" r:id="rId75"/>
    <p:sldLayoutId id="2147483761" r:id="rId76"/>
    <p:sldLayoutId id="2147483762" r:id="rId77"/>
  </p:sldLayoutIdLst>
  <p:hf hdr="0" ftr="0" dt="0"/>
  <p:txStyles>
    <p:titleStyle>
      <a:lvl1pPr algn="l" defTabSz="1219170" rtl="0" eaLnBrk="1" latinLnBrk="0" hangingPunct="1">
        <a:lnSpc>
          <a:spcPct val="80000"/>
        </a:lnSpc>
        <a:spcBef>
          <a:spcPct val="0"/>
        </a:spcBef>
        <a:buNone/>
        <a:defRPr sz="3733" b="1" kern="1200" spc="0" baseline="0">
          <a:solidFill>
            <a:schemeClr val="bg1"/>
          </a:solidFill>
          <a:latin typeface="+mn-lt"/>
          <a:ea typeface="+mj-ea"/>
          <a:cs typeface="+mj-cs"/>
        </a:defRPr>
      </a:lvl1pPr>
    </p:titleStyle>
    <p:bodyStyle>
      <a:lvl1pPr marL="385224" indent="-385224" algn="l" defTabSz="1219170" rtl="0" eaLnBrk="1" latinLnBrk="0" hangingPunct="1">
        <a:spcBef>
          <a:spcPts val="1600"/>
        </a:spcBef>
        <a:buClr>
          <a:schemeClr val="tx1"/>
        </a:buClr>
        <a:buFont typeface="Arial" panose="020B0604020202020204" pitchFamily="34" charset="0"/>
        <a:buChar char="•"/>
        <a:defRPr sz="2667" kern="1200">
          <a:solidFill>
            <a:schemeClr val="tx2"/>
          </a:solidFill>
          <a:latin typeface="+mn-lt"/>
          <a:ea typeface="+mn-ea"/>
          <a:cs typeface="+mn-cs"/>
        </a:defRPr>
      </a:lvl1pPr>
      <a:lvl2pPr marL="842412" indent="-304792" algn="l" defTabSz="1219170" rtl="0" eaLnBrk="1" latinLnBrk="0" hangingPunct="1">
        <a:spcBef>
          <a:spcPts val="533"/>
        </a:spcBef>
        <a:buClr>
          <a:schemeClr val="tx2"/>
        </a:buClr>
        <a:buFont typeface="Arial" panose="020B0604020202020204" pitchFamily="34" charset="0"/>
        <a:buChar char="–"/>
        <a:defRPr sz="1867" kern="1200">
          <a:solidFill>
            <a:schemeClr val="tx2"/>
          </a:solidFill>
          <a:latin typeface="+mn-lt"/>
          <a:ea typeface="+mn-ea"/>
          <a:cs typeface="+mn-cs"/>
        </a:defRPr>
      </a:lvl2pPr>
      <a:lvl3pPr marL="1299601" indent="-232828" algn="l" defTabSz="1219170" rtl="0" eaLnBrk="1" latinLnBrk="0" hangingPunct="1">
        <a:spcBef>
          <a:spcPts val="533"/>
        </a:spcBef>
        <a:buClr>
          <a:schemeClr val="tx2"/>
        </a:buClr>
        <a:buFont typeface="Arial" panose="020B0604020202020204" pitchFamily="34" charset="0"/>
        <a:buChar char="•"/>
        <a:defRPr sz="1467" kern="1200">
          <a:solidFill>
            <a:schemeClr val="tx2"/>
          </a:solidFill>
          <a:latin typeface="+mn-lt"/>
          <a:ea typeface="+mn-ea"/>
          <a:cs typeface="+mn-cs"/>
        </a:defRPr>
      </a:lvl3pPr>
      <a:lvl4pPr marL="1756789" indent="-232828" algn="l" defTabSz="1219170" rtl="0" eaLnBrk="1" latinLnBrk="0" hangingPunct="1">
        <a:spcBef>
          <a:spcPts val="400"/>
        </a:spcBef>
        <a:buClr>
          <a:schemeClr val="tx2"/>
        </a:buClr>
        <a:buFont typeface="Arial" panose="020B0604020202020204" pitchFamily="34" charset="0"/>
        <a:buChar char="–"/>
        <a:defRPr sz="1200" kern="1200">
          <a:solidFill>
            <a:schemeClr val="tx2"/>
          </a:solidFill>
          <a:latin typeface="+mn-lt"/>
          <a:ea typeface="+mn-ea"/>
          <a:cs typeface="+mn-cs"/>
        </a:defRPr>
      </a:lvl4pPr>
      <a:lvl5pPr marL="2213978" indent="-232828" algn="l" defTabSz="1219170" rtl="0" eaLnBrk="1" latinLnBrk="0" hangingPunct="1">
        <a:spcBef>
          <a:spcPts val="400"/>
        </a:spcBef>
        <a:buClr>
          <a:schemeClr val="tx2"/>
        </a:buClr>
        <a:buFont typeface="Arial" panose="020B0604020202020204" pitchFamily="34" charset="0"/>
        <a:buChar char="»"/>
        <a:defRPr sz="933"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hyperlink" Target="http://www.pngall.com/facebook-png" TargetMode="External"/><Relationship Id="rId7" Type="http://schemas.openxmlformats.org/officeDocument/2006/relationships/hyperlink" Target="https://uk.wikipedia.org/wiki/Instagram" TargetMode="External"/><Relationship Id="rId12" Type="http://schemas.openxmlformats.org/officeDocument/2006/relationships/hyperlink" Target="https://www.wavabulletinboard.com/" TargetMode="External"/><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hyperlink" Target="https://www.journeywithtechnology.com/app-spotlight-padlet/" TargetMode="External"/><Relationship Id="rId5" Type="http://schemas.openxmlformats.org/officeDocument/2006/relationships/hyperlink" Target="https://commons.wikimedia.org/wiki/File:Logo_of_YouTube_(2015-2017).svg"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https://www.pngall.com/website-pn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channel/UCxfglETY4qToYKr96ZeHDNg/videos" TargetMode="External"/><Relationship Id="rId3" Type="http://schemas.openxmlformats.org/officeDocument/2006/relationships/hyperlink" Target="https://www.wavabulletinboard.com/" TargetMode="External"/><Relationship Id="rId7" Type="http://schemas.openxmlformats.org/officeDocument/2006/relationships/hyperlink" Target="https://www.facebook.com/WashingtonVirtualAcademies" TargetMode="External"/><Relationship Id="rId12" Type="http://schemas.openxmlformats.org/officeDocument/2006/relationships/hyperlink" Target="https://www.k12.com/parent-student-resources/extracurriculars-events/events-calendar.html" TargetMode="External"/><Relationship Id="rId2" Type="http://schemas.openxmlformats.org/officeDocument/2006/relationships/image" Target="../media/image41.PNG"/><Relationship Id="rId1" Type="http://schemas.openxmlformats.org/officeDocument/2006/relationships/slideLayout" Target="../slideLayouts/slideLayout32.xml"/><Relationship Id="rId6" Type="http://schemas.openxmlformats.org/officeDocument/2006/relationships/hyperlink" Target="https://www.instagram.com/washington_virtual_academies/" TargetMode="External"/><Relationship Id="rId11" Type="http://schemas.openxmlformats.org/officeDocument/2006/relationships/hyperlink" Target="https://www.k12.com/parent-student-resources/extracurriculars-events.html" TargetMode="External"/><Relationship Id="rId5" Type="http://schemas.openxmlformats.org/officeDocument/2006/relationships/hyperlink" Target="https://www.k12.com/k12-zone/" TargetMode="External"/><Relationship Id="rId10" Type="http://schemas.openxmlformats.org/officeDocument/2006/relationships/hyperlink" Target="https://www.k12.com/stride-career-prep/about/student-advisory-council.html" TargetMode="External"/><Relationship Id="rId4" Type="http://schemas.openxmlformats.org/officeDocument/2006/relationships/hyperlink" Target="https://wava.k12.com/" TargetMode="External"/><Relationship Id="rId9" Type="http://schemas.openxmlformats.org/officeDocument/2006/relationships/hyperlink" Target="https://www.tinyurl.com/wavapadle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elevate.press/link" TargetMode="Externa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hyperlink" Target="https://youtu.be/_eOE8qk77jQ" TargetMode="External"/><Relationship Id="rId13" Type="http://schemas.openxmlformats.org/officeDocument/2006/relationships/hyperlink" Target="https://padlet.com/haileycpak/baking-club-pics-2aechs1d2nripy2x" TargetMode="External"/><Relationship Id="rId3" Type="http://schemas.openxmlformats.org/officeDocument/2006/relationships/hyperlink" Target="https://youtu.be/NiVCJwgwgik" TargetMode="External"/><Relationship Id="rId7" Type="http://schemas.openxmlformats.org/officeDocument/2006/relationships/hyperlink" Target="https://youtu.be/ixznAtBpPwc" TargetMode="External"/><Relationship Id="rId12" Type="http://schemas.openxmlformats.org/officeDocument/2006/relationships/hyperlink" Target="https://youtu.be/xevHueRqyF8" TargetMode="External"/><Relationship Id="rId2" Type="http://schemas.openxmlformats.org/officeDocument/2006/relationships/image" Target="../media/image44.jpeg"/><Relationship Id="rId1" Type="http://schemas.openxmlformats.org/officeDocument/2006/relationships/slideLayout" Target="../slideLayouts/slideLayout88.xml"/><Relationship Id="rId6" Type="http://schemas.openxmlformats.org/officeDocument/2006/relationships/hyperlink" Target="https://youtu.be/aHROXku2x84" TargetMode="External"/><Relationship Id="rId11" Type="http://schemas.openxmlformats.org/officeDocument/2006/relationships/hyperlink" Target="https://youtu.be/eOclSgpLcX4" TargetMode="External"/><Relationship Id="rId5" Type="http://schemas.openxmlformats.org/officeDocument/2006/relationships/hyperlink" Target="https://youtu.be/LX4axJbi4Ic" TargetMode="External"/><Relationship Id="rId10" Type="http://schemas.openxmlformats.org/officeDocument/2006/relationships/hyperlink" Target="https://youtu.be/EwglQ4_sMhI" TargetMode="External"/><Relationship Id="rId4" Type="http://schemas.openxmlformats.org/officeDocument/2006/relationships/hyperlink" Target="https://youtu.be/OkmQUR7u9W0" TargetMode="External"/><Relationship Id="rId9" Type="http://schemas.openxmlformats.org/officeDocument/2006/relationships/hyperlink" Target="https://youtu.be/xm1AOg7nE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hyperlink" Target="mailto:hchamberlain@wava.org" TargetMode="External"/><Relationship Id="rId2" Type="http://schemas.openxmlformats.org/officeDocument/2006/relationships/slideLayout" Target="../slideLayouts/slideLayout22.xml"/><Relationship Id="rId1" Type="http://schemas.openxmlformats.org/officeDocument/2006/relationships/video" Target="https://www.youtube.com/embed/cu1WEJclp9o?feature=oembed" TargetMode="External"/><Relationship Id="rId6" Type="http://schemas.openxmlformats.org/officeDocument/2006/relationships/hyperlink" Target="mailto:clubs@k12.com" TargetMode="External"/><Relationship Id="rId5" Type="http://schemas.openxmlformats.org/officeDocument/2006/relationships/hyperlink" Target="https://www.k12.com/parent-student-resources/extracurriculars-events/" TargetMode="External"/><Relationship Id="rId4" Type="http://schemas.openxmlformats.org/officeDocument/2006/relationships/hyperlink" Target="https://www.wavabulletinboard.com/esports-and-clubs" TargetMode="External"/><Relationship Id="rId9"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richment.k12.com/"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6.xml"/><Relationship Id="rId1" Type="http://schemas.openxmlformats.org/officeDocument/2006/relationships/video" Target="https://www.youtube.com/embed/_eOE8qk77jQ?feature=oembed" TargetMode="External"/><Relationship Id="rId4" Type="http://schemas.openxmlformats.org/officeDocument/2006/relationships/hyperlink" Target="https://k12inc-my.sharepoint.com/:x:/g/personal/hchamberlain_k12_com/EdoN2Yyk39JGgwjMaiYr-kEBeFrZW13LZn0zVQzljIhYmw?e=44iKG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k12.com/k12-zone/" TargetMode="External"/><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hyperlink" Target="https://hosa.org/" TargetMode="External"/><Relationship Id="rId2" Type="http://schemas.openxmlformats.org/officeDocument/2006/relationships/hyperlink" Target="https://fcclainc.org/" TargetMode="External"/><Relationship Id="rId1" Type="http://schemas.openxmlformats.org/officeDocument/2006/relationships/slideLayout" Target="../slideLayouts/slideLayout22.xml"/><Relationship Id="rId6" Type="http://schemas.openxmlformats.org/officeDocument/2006/relationships/hyperlink" Target="https://tsaweb.org/" TargetMode="External"/><Relationship Id="rId5" Type="http://schemas.openxmlformats.org/officeDocument/2006/relationships/hyperlink" Target="https://www.fbla-pbl.org/" TargetMode="External"/><Relationship Id="rId4" Type="http://schemas.openxmlformats.org/officeDocument/2006/relationships/hyperlink" Target="https://www.skillsus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5908-799F-4429-A50F-785FFCD58748}"/>
              </a:ext>
            </a:extLst>
          </p:cNvPr>
          <p:cNvSpPr>
            <a:spLocks noGrp="1"/>
          </p:cNvSpPr>
          <p:nvPr>
            <p:ph type="ctrTitle"/>
          </p:nvPr>
        </p:nvSpPr>
        <p:spPr>
          <a:xfrm>
            <a:off x="0" y="757980"/>
            <a:ext cx="9104243" cy="5340646"/>
          </a:xfrm>
        </p:spPr>
        <p:txBody>
          <a:bodyPr>
            <a:normAutofit/>
          </a:bodyPr>
          <a:lstStyle/>
          <a:p>
            <a:pPr algn="ctr"/>
            <a:r>
              <a:rPr lang="en-US" sz="8000" b="1" dirty="0">
                <a:latin typeface="Aharoni" panose="02010803020104030203" pitchFamily="2" charset="-79"/>
                <a:cs typeface="Aharoni" panose="02010803020104030203" pitchFamily="2" charset="-79"/>
              </a:rPr>
              <a:t>WAVA</a:t>
            </a:r>
            <a:br>
              <a:rPr lang="en-US" sz="8000" b="1" dirty="0">
                <a:latin typeface="Aharoni" panose="02010803020104030203" pitchFamily="2" charset="-79"/>
                <a:cs typeface="Aharoni" panose="02010803020104030203" pitchFamily="2" charset="-79"/>
              </a:rPr>
            </a:br>
            <a:r>
              <a:rPr lang="en-US" sz="8000" b="1" dirty="0">
                <a:latin typeface="Aharoni" panose="02010803020104030203" pitchFamily="2" charset="-79"/>
                <a:cs typeface="Aharoni" panose="02010803020104030203" pitchFamily="2" charset="-79"/>
              </a:rPr>
              <a:t>Community Engagement </a:t>
            </a:r>
            <a:br>
              <a:rPr lang="en-US" sz="8000" b="1" dirty="0">
                <a:latin typeface="Aharoni" panose="02010803020104030203" pitchFamily="2" charset="-79"/>
                <a:cs typeface="Aharoni" panose="02010803020104030203" pitchFamily="2" charset="-79"/>
              </a:rPr>
            </a:br>
            <a:endParaRPr lang="en-US" sz="8000" b="1" dirty="0">
              <a:latin typeface="Aharoni" panose="02010803020104030203" pitchFamily="2" charset="-79"/>
              <a:cs typeface="Aharoni" panose="02010803020104030203" pitchFamily="2" charset="-79"/>
            </a:endParaRPr>
          </a:p>
        </p:txBody>
      </p:sp>
      <p:sp>
        <p:nvSpPr>
          <p:cNvPr id="7" name="Rectangle 6">
            <a:extLst>
              <a:ext uri="{FF2B5EF4-FFF2-40B4-BE49-F238E27FC236}">
                <a16:creationId xmlns:a16="http://schemas.microsoft.com/office/drawing/2014/main" id="{220513BA-AE7B-464D-A77C-53F673035D00}"/>
              </a:ext>
            </a:extLst>
          </p:cNvPr>
          <p:cNvSpPr/>
          <p:nvPr/>
        </p:nvSpPr>
        <p:spPr>
          <a:xfrm>
            <a:off x="0" y="0"/>
            <a:ext cx="12192000" cy="67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54645D-94B7-4AB3-B827-31BB00B6F231}"/>
              </a:ext>
            </a:extLst>
          </p:cNvPr>
          <p:cNvSpPr/>
          <p:nvPr/>
        </p:nvSpPr>
        <p:spPr>
          <a:xfrm>
            <a:off x="0" y="6184999"/>
            <a:ext cx="12192000" cy="673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77A4737B-5615-423A-BA78-4D536C608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51" y="6269977"/>
            <a:ext cx="765463" cy="50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25D17A-D731-43D0-8A4E-9412C1DA8D9D}"/>
              </a:ext>
            </a:extLst>
          </p:cNvPr>
          <p:cNvSpPr txBox="1"/>
          <p:nvPr/>
        </p:nvSpPr>
        <p:spPr>
          <a:xfrm>
            <a:off x="9201594" y="791554"/>
            <a:ext cx="3089429" cy="5478423"/>
          </a:xfrm>
          <a:prstGeom prst="rect">
            <a:avLst/>
          </a:prstGeom>
          <a:noFill/>
        </p:spPr>
        <p:txBody>
          <a:bodyPr wrap="square" rtlCol="0">
            <a:spAutoFit/>
          </a:bodyPr>
          <a:lstStyle/>
          <a:p>
            <a:r>
              <a:rPr lang="en-US" sz="2200" b="1" dirty="0">
                <a:solidFill>
                  <a:schemeClr val="accent1"/>
                </a:solidFill>
              </a:rPr>
              <a:t>Opportunities:</a:t>
            </a:r>
          </a:p>
          <a:p>
            <a:pPr marL="285750" indent="-285750">
              <a:buFont typeface="Arial" panose="020B0604020202020204" pitchFamily="34" charset="0"/>
              <a:buChar char="•"/>
            </a:pPr>
            <a:r>
              <a:rPr lang="en-US" sz="2200" dirty="0">
                <a:solidFill>
                  <a:schemeClr val="accent1"/>
                </a:solidFill>
              </a:rPr>
              <a:t>Clubs</a:t>
            </a:r>
          </a:p>
          <a:p>
            <a:pPr marL="285750" indent="-285750">
              <a:buFont typeface="Arial" panose="020B0604020202020204" pitchFamily="34" charset="0"/>
              <a:buChar char="•"/>
            </a:pPr>
            <a:r>
              <a:rPr lang="en-US" sz="2200" dirty="0">
                <a:solidFill>
                  <a:schemeClr val="accent1"/>
                </a:solidFill>
              </a:rPr>
              <a:t>Competitions</a:t>
            </a:r>
          </a:p>
          <a:p>
            <a:pPr marL="285750" indent="-285750">
              <a:buFont typeface="Arial" panose="020B0604020202020204" pitchFamily="34" charset="0"/>
              <a:buChar char="•"/>
            </a:pPr>
            <a:r>
              <a:rPr lang="en-US" sz="2200" dirty="0">
                <a:solidFill>
                  <a:schemeClr val="accent1"/>
                </a:solidFill>
              </a:rPr>
              <a:t>Outings</a:t>
            </a:r>
          </a:p>
          <a:p>
            <a:pPr marL="285750" indent="-285750">
              <a:buFont typeface="Arial" panose="020B0604020202020204" pitchFamily="34" charset="0"/>
              <a:buChar char="•"/>
            </a:pPr>
            <a:r>
              <a:rPr lang="en-US" sz="2200" dirty="0">
                <a:solidFill>
                  <a:schemeClr val="accent1"/>
                </a:solidFill>
              </a:rPr>
              <a:t>K12 Zone</a:t>
            </a:r>
          </a:p>
          <a:p>
            <a:pPr marL="285750" indent="-285750">
              <a:buFont typeface="Arial" panose="020B0604020202020204" pitchFamily="34" charset="0"/>
              <a:buChar char="•"/>
            </a:pPr>
            <a:r>
              <a:rPr lang="en-US" sz="2200" dirty="0">
                <a:solidFill>
                  <a:schemeClr val="accent1"/>
                </a:solidFill>
              </a:rPr>
              <a:t>K12 Enrichment Programs</a:t>
            </a:r>
          </a:p>
          <a:p>
            <a:pPr marL="285750" indent="-285750">
              <a:buFont typeface="Arial" panose="020B0604020202020204" pitchFamily="34" charset="0"/>
              <a:buChar char="•"/>
            </a:pPr>
            <a:r>
              <a:rPr lang="en-US" sz="2200" dirty="0">
                <a:solidFill>
                  <a:schemeClr val="accent1"/>
                </a:solidFill>
              </a:rPr>
              <a:t>Career Prep</a:t>
            </a:r>
          </a:p>
          <a:p>
            <a:pPr marL="285750" indent="-285750">
              <a:buFont typeface="Arial" panose="020B0604020202020204" pitchFamily="34" charset="0"/>
              <a:buChar char="•"/>
            </a:pPr>
            <a:r>
              <a:rPr lang="en-US" sz="2200" dirty="0">
                <a:solidFill>
                  <a:schemeClr val="accent1"/>
                </a:solidFill>
              </a:rPr>
              <a:t>CTSO Clubs</a:t>
            </a:r>
          </a:p>
          <a:p>
            <a:pPr marL="285750" indent="-285750">
              <a:buFont typeface="Arial" panose="020B0604020202020204" pitchFamily="34" charset="0"/>
              <a:buChar char="•"/>
            </a:pPr>
            <a:r>
              <a:rPr lang="en-US" sz="2200" dirty="0">
                <a:solidFill>
                  <a:schemeClr val="accent1"/>
                </a:solidFill>
              </a:rPr>
              <a:t>ASB</a:t>
            </a:r>
          </a:p>
          <a:p>
            <a:pPr marL="285750" indent="-285750">
              <a:buFont typeface="Arial" panose="020B0604020202020204" pitchFamily="34" charset="0"/>
              <a:buChar char="•"/>
            </a:pPr>
            <a:r>
              <a:rPr lang="en-US" sz="2200" dirty="0">
                <a:solidFill>
                  <a:schemeClr val="accent1"/>
                </a:solidFill>
              </a:rPr>
              <a:t>Student Council</a:t>
            </a:r>
          </a:p>
          <a:p>
            <a:pPr marL="285750" indent="-285750">
              <a:buFont typeface="Arial" panose="020B0604020202020204" pitchFamily="34" charset="0"/>
              <a:buChar char="•"/>
            </a:pPr>
            <a:r>
              <a:rPr lang="en-US" sz="2200" dirty="0">
                <a:solidFill>
                  <a:schemeClr val="accent1"/>
                </a:solidFill>
              </a:rPr>
              <a:t>LC Community</a:t>
            </a:r>
          </a:p>
          <a:p>
            <a:pPr marL="285750" indent="-285750">
              <a:buFont typeface="Arial" panose="020B0604020202020204" pitchFamily="34" charset="0"/>
              <a:buChar char="•"/>
            </a:pPr>
            <a:r>
              <a:rPr lang="en-US" sz="2200" dirty="0">
                <a:solidFill>
                  <a:schemeClr val="accent1"/>
                </a:solidFill>
              </a:rPr>
              <a:t>Padlet</a:t>
            </a:r>
          </a:p>
          <a:p>
            <a:pPr marL="285750" indent="-285750">
              <a:buFont typeface="Arial" panose="020B0604020202020204" pitchFamily="34" charset="0"/>
              <a:buChar char="•"/>
            </a:pPr>
            <a:r>
              <a:rPr lang="en-US" sz="2200" dirty="0">
                <a:solidFill>
                  <a:schemeClr val="accent1"/>
                </a:solidFill>
              </a:rPr>
              <a:t>Spirit Days</a:t>
            </a:r>
          </a:p>
          <a:p>
            <a:pPr marL="285750" indent="-285750">
              <a:buFont typeface="Arial" panose="020B0604020202020204" pitchFamily="34" charset="0"/>
              <a:buChar char="•"/>
            </a:pPr>
            <a:r>
              <a:rPr lang="en-US" sz="2200" dirty="0">
                <a:solidFill>
                  <a:schemeClr val="accent1"/>
                </a:solidFill>
              </a:rPr>
              <a:t>Project Elevate</a:t>
            </a:r>
          </a:p>
          <a:p>
            <a:pPr marL="285750" indent="-285750">
              <a:buFont typeface="Arial" panose="020B0604020202020204" pitchFamily="34" charset="0"/>
              <a:buChar char="•"/>
            </a:pPr>
            <a:endParaRPr lang="en-US" sz="2000" dirty="0">
              <a:solidFill>
                <a:schemeClr val="accent1"/>
              </a:solidFill>
            </a:endParaRPr>
          </a:p>
        </p:txBody>
      </p:sp>
    </p:spTree>
    <p:extLst>
      <p:ext uri="{BB962C8B-B14F-4D97-AF65-F5344CB8AC3E}">
        <p14:creationId xmlns:p14="http://schemas.microsoft.com/office/powerpoint/2010/main" val="632712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A069E9E-ED1C-4A3F-85B5-82BE6693D5DE}"/>
              </a:ext>
            </a:extLst>
          </p:cNvPr>
          <p:cNvSpPr>
            <a:spLocks noGrp="1"/>
          </p:cNvSpPr>
          <p:nvPr>
            <p:ph type="title"/>
          </p:nvPr>
        </p:nvSpPr>
        <p:spPr>
          <a:xfrm>
            <a:off x="482174" y="226347"/>
            <a:ext cx="11110173" cy="784115"/>
          </a:xfrm>
        </p:spPr>
        <p:txBody>
          <a:bodyPr/>
          <a:lstStyle/>
          <a:p>
            <a:r>
              <a:rPr lang="en-US" dirty="0"/>
              <a:t>K12 Enrichment Programs Available to MS/HS: </a:t>
            </a:r>
          </a:p>
        </p:txBody>
      </p:sp>
      <p:sp>
        <p:nvSpPr>
          <p:cNvPr id="10" name="Slide Number Placeholder 9">
            <a:extLst>
              <a:ext uri="{FF2B5EF4-FFF2-40B4-BE49-F238E27FC236}">
                <a16:creationId xmlns:a16="http://schemas.microsoft.com/office/drawing/2014/main" id="{E81C2E61-1302-4FE8-A6C3-5AA18DD497BC}"/>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10</a:t>
            </a:fld>
            <a:endParaRPr lang="en-US"/>
          </a:p>
        </p:txBody>
      </p:sp>
      <p:sp>
        <p:nvSpPr>
          <p:cNvPr id="3" name="Content Placeholder 2">
            <a:extLst>
              <a:ext uri="{FF2B5EF4-FFF2-40B4-BE49-F238E27FC236}">
                <a16:creationId xmlns:a16="http://schemas.microsoft.com/office/drawing/2014/main" id="{9C16F970-9389-42E1-9F9A-FA456D35702D}"/>
              </a:ext>
            </a:extLst>
          </p:cNvPr>
          <p:cNvSpPr>
            <a:spLocks noGrp="1"/>
          </p:cNvSpPr>
          <p:nvPr>
            <p:ph idx="1"/>
          </p:nvPr>
        </p:nvSpPr>
        <p:spPr>
          <a:xfrm>
            <a:off x="1238635" y="1123491"/>
            <a:ext cx="4857365" cy="3790379"/>
          </a:xfrm>
        </p:spPr>
        <p:txBody>
          <a:bodyPr>
            <a:normAutofit fontScale="40000" lnSpcReduction="20000"/>
          </a:bodyPr>
          <a:lstStyle/>
          <a:p>
            <a:r>
              <a:rPr lang="en-US" sz="7200" dirty="0">
                <a:solidFill>
                  <a:schemeClr val="accent1"/>
                </a:solidFill>
              </a:rPr>
              <a:t>Learn new skills a professional development opportunities </a:t>
            </a:r>
          </a:p>
          <a:p>
            <a:r>
              <a:rPr lang="en-US" sz="7200" dirty="0">
                <a:solidFill>
                  <a:schemeClr val="accent1"/>
                </a:solidFill>
              </a:rPr>
              <a:t>Drone Flight Certification</a:t>
            </a:r>
          </a:p>
          <a:p>
            <a:r>
              <a:rPr lang="en-US" sz="7200" dirty="0">
                <a:solidFill>
                  <a:schemeClr val="accent1"/>
                </a:solidFill>
              </a:rPr>
              <a:t>Entrepreneur Skills</a:t>
            </a:r>
          </a:p>
          <a:p>
            <a:r>
              <a:rPr lang="en-US" sz="7200" dirty="0">
                <a:solidFill>
                  <a:schemeClr val="accent1"/>
                </a:solidFill>
              </a:rPr>
              <a:t>Creative Storytelling with Photography</a:t>
            </a:r>
          </a:p>
          <a:p>
            <a:r>
              <a:rPr lang="en-US" sz="7200" dirty="0">
                <a:solidFill>
                  <a:schemeClr val="accent1"/>
                </a:solidFill>
              </a:rPr>
              <a:t>Video Game Design</a:t>
            </a:r>
          </a:p>
          <a:p>
            <a:endParaRPr lang="en-US" dirty="0"/>
          </a:p>
        </p:txBody>
      </p:sp>
      <p:sp>
        <p:nvSpPr>
          <p:cNvPr id="4" name="TextBox 3">
            <a:extLst>
              <a:ext uri="{FF2B5EF4-FFF2-40B4-BE49-F238E27FC236}">
                <a16:creationId xmlns:a16="http://schemas.microsoft.com/office/drawing/2014/main" id="{DE4CB752-22BD-47D2-BA21-1B1440EF08D1}"/>
              </a:ext>
            </a:extLst>
          </p:cNvPr>
          <p:cNvSpPr txBox="1"/>
          <p:nvPr/>
        </p:nvSpPr>
        <p:spPr>
          <a:xfrm>
            <a:off x="6484151" y="1010462"/>
            <a:ext cx="5036737"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1"/>
                </a:solidFill>
              </a:rPr>
              <a:t>Virtual Reality Development</a:t>
            </a:r>
          </a:p>
          <a:p>
            <a:pPr marL="285750" indent="-285750">
              <a:buFont typeface="Arial" panose="020B0604020202020204" pitchFamily="34" charset="0"/>
              <a:buChar char="•"/>
            </a:pPr>
            <a:r>
              <a:rPr lang="en-US" sz="2800" dirty="0">
                <a:solidFill>
                  <a:schemeClr val="accent1"/>
                </a:solidFill>
              </a:rPr>
              <a:t>Mobile App Development</a:t>
            </a:r>
          </a:p>
          <a:p>
            <a:pPr marL="285750" indent="-285750">
              <a:buFont typeface="Arial" panose="020B0604020202020204" pitchFamily="34" charset="0"/>
              <a:buChar char="•"/>
            </a:pPr>
            <a:r>
              <a:rPr lang="en-US" sz="2800" dirty="0">
                <a:solidFill>
                  <a:schemeClr val="accent1"/>
                </a:solidFill>
              </a:rPr>
              <a:t>Interior and Environmental Design</a:t>
            </a:r>
          </a:p>
          <a:p>
            <a:pPr marL="285750" indent="-285750">
              <a:buFont typeface="Arial" panose="020B0604020202020204" pitchFamily="34" charset="0"/>
              <a:buChar char="•"/>
            </a:pPr>
            <a:r>
              <a:rPr lang="en-US" sz="2800" dirty="0">
                <a:solidFill>
                  <a:schemeClr val="accent1"/>
                </a:solidFill>
              </a:rPr>
              <a:t>Comic Illustration</a:t>
            </a:r>
          </a:p>
          <a:p>
            <a:pPr marL="285750" indent="-285750">
              <a:buFont typeface="Arial" panose="020B0604020202020204" pitchFamily="34" charset="0"/>
              <a:buChar char="•"/>
            </a:pPr>
            <a:r>
              <a:rPr lang="en-US" sz="2800" dirty="0">
                <a:solidFill>
                  <a:schemeClr val="accent1"/>
                </a:solidFill>
              </a:rPr>
              <a:t>Fashion Design</a:t>
            </a:r>
          </a:p>
          <a:p>
            <a:pPr marL="285750" indent="-285750">
              <a:buFont typeface="Arial" panose="020B0604020202020204" pitchFamily="34" charset="0"/>
              <a:buChar char="•"/>
            </a:pPr>
            <a:r>
              <a:rPr lang="en-US" sz="2800" dirty="0">
                <a:solidFill>
                  <a:schemeClr val="accent1"/>
                </a:solidFill>
              </a:rPr>
              <a:t>Robotics</a:t>
            </a:r>
          </a:p>
          <a:p>
            <a:pPr marL="285750" indent="-285750">
              <a:buFont typeface="Arial" panose="020B0604020202020204" pitchFamily="34" charset="0"/>
              <a:buChar char="•"/>
            </a:pPr>
            <a:r>
              <a:rPr lang="en-US" sz="2800" dirty="0">
                <a:solidFill>
                  <a:schemeClr val="accent1"/>
                </a:solidFill>
              </a:rPr>
              <a:t>Screen Writing</a:t>
            </a:r>
          </a:p>
          <a:p>
            <a:pPr marL="285750" indent="-285750">
              <a:buFont typeface="Arial" panose="020B0604020202020204" pitchFamily="34" charset="0"/>
              <a:buChar char="•"/>
            </a:pPr>
            <a:r>
              <a:rPr lang="en-US" sz="2800" dirty="0">
                <a:solidFill>
                  <a:schemeClr val="accent1"/>
                </a:solidFill>
              </a:rPr>
              <a:t>Business for Musicians</a:t>
            </a:r>
          </a:p>
        </p:txBody>
      </p:sp>
      <p:pic>
        <p:nvPicPr>
          <p:cNvPr id="6" name="Picture 5">
            <a:extLst>
              <a:ext uri="{FF2B5EF4-FFF2-40B4-BE49-F238E27FC236}">
                <a16:creationId xmlns:a16="http://schemas.microsoft.com/office/drawing/2014/main" id="{1E064603-80DE-4397-B065-05C8C3F9231F}"/>
              </a:ext>
            </a:extLst>
          </p:cNvPr>
          <p:cNvPicPr>
            <a:picLocks noChangeAspect="1"/>
          </p:cNvPicPr>
          <p:nvPr/>
        </p:nvPicPr>
        <p:blipFill>
          <a:blip r:embed="rId2"/>
          <a:stretch>
            <a:fillRect/>
          </a:stretch>
        </p:blipFill>
        <p:spPr>
          <a:xfrm>
            <a:off x="2086329" y="4913870"/>
            <a:ext cx="7901862" cy="1443037"/>
          </a:xfrm>
          <a:prstGeom prst="rect">
            <a:avLst/>
          </a:prstGeom>
        </p:spPr>
      </p:pic>
    </p:spTree>
    <p:extLst>
      <p:ext uri="{BB962C8B-B14F-4D97-AF65-F5344CB8AC3E}">
        <p14:creationId xmlns:p14="http://schemas.microsoft.com/office/powerpoint/2010/main" val="79130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2330402-4517-435E-BF93-BBFD2300E0EF}"/>
              </a:ext>
            </a:extLst>
          </p:cNvPr>
          <p:cNvSpPr>
            <a:spLocks noGrp="1"/>
          </p:cNvSpPr>
          <p:nvPr>
            <p:ph type="title"/>
          </p:nvPr>
        </p:nvSpPr>
        <p:spPr>
          <a:xfrm>
            <a:off x="540914" y="94451"/>
            <a:ext cx="11110173" cy="784115"/>
          </a:xfrm>
        </p:spPr>
        <p:txBody>
          <a:bodyPr/>
          <a:lstStyle/>
          <a:p>
            <a:r>
              <a:rPr lang="en-US" dirty="0"/>
              <a:t>Stay Connected</a:t>
            </a:r>
          </a:p>
        </p:txBody>
      </p:sp>
      <p:pic>
        <p:nvPicPr>
          <p:cNvPr id="12" name="Content Placeholder 11" descr="A picture containing text, first-aid kit, monitor&#10;&#10;Description automatically generated">
            <a:extLst>
              <a:ext uri="{FF2B5EF4-FFF2-40B4-BE49-F238E27FC236}">
                <a16:creationId xmlns:a16="http://schemas.microsoft.com/office/drawing/2014/main" id="{007E5AFF-4F90-4AB2-8E75-9693439322F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2313" y="1082820"/>
            <a:ext cx="2515048" cy="2515048"/>
          </a:xfrm>
        </p:spPr>
      </p:pic>
      <p:sp>
        <p:nvSpPr>
          <p:cNvPr id="10" name="Slide Number Placeholder 9">
            <a:extLst>
              <a:ext uri="{FF2B5EF4-FFF2-40B4-BE49-F238E27FC236}">
                <a16:creationId xmlns:a16="http://schemas.microsoft.com/office/drawing/2014/main" id="{5888EC4F-734E-4A73-94BA-F535FF7F92E4}"/>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11</a:t>
            </a:fld>
            <a:endParaRPr lang="en-US"/>
          </a:p>
        </p:txBody>
      </p:sp>
      <p:pic>
        <p:nvPicPr>
          <p:cNvPr id="16" name="Picture 15" descr="Logo&#10;&#10;Description automatically generated">
            <a:extLst>
              <a:ext uri="{FF2B5EF4-FFF2-40B4-BE49-F238E27FC236}">
                <a16:creationId xmlns:a16="http://schemas.microsoft.com/office/drawing/2014/main" id="{6E76FCB8-15E6-48A5-8A17-D1928250F31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3916" y="4600274"/>
            <a:ext cx="2793715" cy="1173361"/>
          </a:xfrm>
          <a:prstGeom prst="rect">
            <a:avLst/>
          </a:prstGeom>
        </p:spPr>
      </p:pic>
      <p:pic>
        <p:nvPicPr>
          <p:cNvPr id="20" name="Picture 19" descr="Logo, icon&#10;&#10;Description automatically generated">
            <a:extLst>
              <a:ext uri="{FF2B5EF4-FFF2-40B4-BE49-F238E27FC236}">
                <a16:creationId xmlns:a16="http://schemas.microsoft.com/office/drawing/2014/main" id="{2F88B838-9211-46C7-A332-E6C54766D9E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93398" y="1254396"/>
            <a:ext cx="2171896" cy="2171896"/>
          </a:xfrm>
          <a:prstGeom prst="rect">
            <a:avLst/>
          </a:prstGeom>
        </p:spPr>
      </p:pic>
      <p:pic>
        <p:nvPicPr>
          <p:cNvPr id="23" name="Picture 22" descr="Logo, icon&#10;&#10;Description automatically generated">
            <a:extLst>
              <a:ext uri="{FF2B5EF4-FFF2-40B4-BE49-F238E27FC236}">
                <a16:creationId xmlns:a16="http://schemas.microsoft.com/office/drawing/2014/main" id="{1A9D3F84-3D91-491B-B44A-69EFC4D3014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40061" y="3644988"/>
            <a:ext cx="2235599" cy="2515048"/>
          </a:xfrm>
          <a:prstGeom prst="rect">
            <a:avLst/>
          </a:prstGeom>
        </p:spPr>
      </p:pic>
      <p:pic>
        <p:nvPicPr>
          <p:cNvPr id="26" name="Picture 25" descr="Logo, company name&#10;&#10;Description automatically generated">
            <a:extLst>
              <a:ext uri="{FF2B5EF4-FFF2-40B4-BE49-F238E27FC236}">
                <a16:creationId xmlns:a16="http://schemas.microsoft.com/office/drawing/2014/main" id="{E26F9855-74F6-4284-A931-43842B12D67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832578" y="3150288"/>
            <a:ext cx="3893535" cy="2752556"/>
          </a:xfrm>
          <a:prstGeom prst="rect">
            <a:avLst/>
          </a:prstGeom>
        </p:spPr>
      </p:pic>
      <p:sp>
        <p:nvSpPr>
          <p:cNvPr id="29" name="TextBox 28">
            <a:extLst>
              <a:ext uri="{FF2B5EF4-FFF2-40B4-BE49-F238E27FC236}">
                <a16:creationId xmlns:a16="http://schemas.microsoft.com/office/drawing/2014/main" id="{29CF21F0-242E-4E4F-A95D-86B455C498B1}"/>
              </a:ext>
            </a:extLst>
          </p:cNvPr>
          <p:cNvSpPr txBox="1"/>
          <p:nvPr/>
        </p:nvSpPr>
        <p:spPr>
          <a:xfrm>
            <a:off x="693916" y="1249753"/>
            <a:ext cx="5832360" cy="3108543"/>
          </a:xfrm>
          <a:prstGeom prst="rect">
            <a:avLst/>
          </a:prstGeom>
          <a:noFill/>
        </p:spPr>
        <p:txBody>
          <a:bodyPr wrap="square" rtlCol="0">
            <a:spAutoFit/>
          </a:bodyPr>
          <a:lstStyle/>
          <a:p>
            <a:pPr algn="l"/>
            <a:r>
              <a:rPr lang="en-US" sz="2800" dirty="0">
                <a:solidFill>
                  <a:schemeClr val="tx2"/>
                </a:solidFill>
              </a:rPr>
              <a:t>Connect and follow online for daily and weekly updates on school activities and events.  Follow on FB, Instagram, Padlet, YouTube, WAVA Bulletin and K12, Monthly Newsletters, LC Community.  </a:t>
            </a:r>
          </a:p>
          <a:p>
            <a:pPr algn="l"/>
            <a:r>
              <a:rPr lang="en-US" sz="2800" dirty="0">
                <a:solidFill>
                  <a:schemeClr val="tx2"/>
                </a:solidFill>
                <a:hlinkClick r:id="rId12"/>
              </a:rPr>
              <a:t>https://www.wavabulletinboard.com</a:t>
            </a:r>
            <a:r>
              <a:rPr lang="en-US" sz="2800" dirty="0">
                <a:solidFill>
                  <a:schemeClr val="tx2"/>
                </a:solidFill>
              </a:rPr>
              <a:t> </a:t>
            </a:r>
          </a:p>
        </p:txBody>
      </p:sp>
      <p:pic>
        <p:nvPicPr>
          <p:cNvPr id="3" name="Picture 2">
            <a:extLst>
              <a:ext uri="{FF2B5EF4-FFF2-40B4-BE49-F238E27FC236}">
                <a16:creationId xmlns:a16="http://schemas.microsoft.com/office/drawing/2014/main" id="{25EC75FC-A4AA-1ED9-D45C-D4F462B48185}"/>
              </a:ext>
            </a:extLst>
          </p:cNvPr>
          <p:cNvPicPr>
            <a:picLocks noChangeAspect="1"/>
          </p:cNvPicPr>
          <p:nvPr/>
        </p:nvPicPr>
        <p:blipFill>
          <a:blip r:embed="rId13"/>
          <a:stretch>
            <a:fillRect/>
          </a:stretch>
        </p:blipFill>
        <p:spPr>
          <a:xfrm>
            <a:off x="3589608" y="4690244"/>
            <a:ext cx="3040072" cy="1173361"/>
          </a:xfrm>
          <a:prstGeom prst="rect">
            <a:avLst/>
          </a:prstGeom>
        </p:spPr>
      </p:pic>
    </p:spTree>
    <p:extLst>
      <p:ext uri="{BB962C8B-B14F-4D97-AF65-F5344CB8AC3E}">
        <p14:creationId xmlns:p14="http://schemas.microsoft.com/office/powerpoint/2010/main" val="2331751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bench">
            <a:extLst>
              <a:ext uri="{FF2B5EF4-FFF2-40B4-BE49-F238E27FC236}">
                <a16:creationId xmlns:a16="http://schemas.microsoft.com/office/drawing/2014/main" id="{8AAF492E-3F7D-3A61-6756-B691FFD5896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089" r="3720" b="-2"/>
          <a:stretch/>
        </p:blipFill>
        <p:spPr>
          <a:xfrm>
            <a:off x="1" y="1"/>
            <a:ext cx="5228823" cy="6138929"/>
          </a:xfrm>
          <a:noFill/>
        </p:spPr>
      </p:pic>
      <p:sp>
        <p:nvSpPr>
          <p:cNvPr id="4" name="Slide Number Placeholder 3">
            <a:extLst>
              <a:ext uri="{FF2B5EF4-FFF2-40B4-BE49-F238E27FC236}">
                <a16:creationId xmlns:a16="http://schemas.microsoft.com/office/drawing/2014/main" id="{59A18AED-2118-4490-8261-2BEF32482241}"/>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12</a:t>
            </a:fld>
            <a:endParaRPr lang="en-US"/>
          </a:p>
        </p:txBody>
      </p:sp>
      <p:sp>
        <p:nvSpPr>
          <p:cNvPr id="3" name="Content Placeholder 2">
            <a:extLst>
              <a:ext uri="{FF2B5EF4-FFF2-40B4-BE49-F238E27FC236}">
                <a16:creationId xmlns:a16="http://schemas.microsoft.com/office/drawing/2014/main" id="{73EC6766-2EAC-44FD-9F27-EA70156B763D}"/>
              </a:ext>
            </a:extLst>
          </p:cNvPr>
          <p:cNvSpPr>
            <a:spLocks noGrp="1"/>
          </p:cNvSpPr>
          <p:nvPr>
            <p:ph idx="1"/>
          </p:nvPr>
        </p:nvSpPr>
        <p:spPr>
          <a:xfrm>
            <a:off x="5520317" y="1085874"/>
            <a:ext cx="6414532" cy="5677675"/>
          </a:xfrm>
        </p:spPr>
        <p:txBody>
          <a:bodyPr>
            <a:normAutofit lnSpcReduction="10000"/>
          </a:bodyPr>
          <a:lstStyle/>
          <a:p>
            <a:pPr>
              <a:lnSpc>
                <a:spcPct val="90000"/>
              </a:lnSpc>
            </a:pPr>
            <a:r>
              <a:rPr lang="en-US" sz="1600" dirty="0"/>
              <a:t>WAVA Bulletin Board, </a:t>
            </a:r>
            <a:r>
              <a:rPr lang="en-US" sz="1600" dirty="0">
                <a:hlinkClick r:id="rId3"/>
              </a:rPr>
              <a:t>https://www.wavabulletinboard.com</a:t>
            </a:r>
            <a:endParaRPr lang="en-US" sz="1600" dirty="0"/>
          </a:p>
          <a:p>
            <a:pPr>
              <a:lnSpc>
                <a:spcPct val="90000"/>
              </a:lnSpc>
            </a:pPr>
            <a:r>
              <a:rPr lang="en-US" sz="1600" dirty="0"/>
              <a:t>WAVA K12 Site, </a:t>
            </a:r>
            <a:r>
              <a:rPr lang="en-US" sz="1600" dirty="0">
                <a:hlinkClick r:id="rId4"/>
              </a:rPr>
              <a:t>https://wava.k12.com</a:t>
            </a:r>
            <a:r>
              <a:rPr lang="en-US" sz="1600" dirty="0"/>
              <a:t> </a:t>
            </a:r>
          </a:p>
          <a:p>
            <a:pPr>
              <a:lnSpc>
                <a:spcPct val="90000"/>
              </a:lnSpc>
            </a:pPr>
            <a:r>
              <a:rPr lang="en-US" sz="1600" dirty="0"/>
              <a:t>K12 Zone, </a:t>
            </a:r>
            <a:r>
              <a:rPr lang="en-US" sz="1600" dirty="0">
                <a:hlinkClick r:id="rId5"/>
              </a:rPr>
              <a:t>K12 Zone - K12</a:t>
            </a:r>
            <a:endParaRPr lang="en-US" sz="1600" dirty="0"/>
          </a:p>
          <a:p>
            <a:pPr>
              <a:lnSpc>
                <a:spcPct val="90000"/>
              </a:lnSpc>
            </a:pPr>
            <a:r>
              <a:rPr lang="en-US" sz="1600" dirty="0"/>
              <a:t>LC Community available through the </a:t>
            </a:r>
            <a:r>
              <a:rPr lang="en-US" sz="1600" dirty="0">
                <a:solidFill>
                  <a:schemeClr val="accent6"/>
                </a:solidFill>
              </a:rPr>
              <a:t>OLS  (re-launching soon)</a:t>
            </a:r>
          </a:p>
          <a:p>
            <a:pPr>
              <a:lnSpc>
                <a:spcPct val="90000"/>
              </a:lnSpc>
            </a:pPr>
            <a:r>
              <a:rPr lang="en-US" sz="1600" dirty="0"/>
              <a:t>WAVA Instagram, </a:t>
            </a:r>
            <a:r>
              <a:rPr lang="en-US" sz="1600" dirty="0">
                <a:hlinkClick r:id="rId6"/>
              </a:rPr>
              <a:t>https://www.instagram.com/washington_virtual_academies/</a:t>
            </a:r>
            <a:endParaRPr lang="en-US" sz="1600" dirty="0"/>
          </a:p>
          <a:p>
            <a:pPr>
              <a:lnSpc>
                <a:spcPct val="90000"/>
              </a:lnSpc>
            </a:pPr>
            <a:r>
              <a:rPr lang="en-US" sz="1600" dirty="0"/>
              <a:t>WAVA FB, </a:t>
            </a:r>
            <a:r>
              <a:rPr lang="en-US" sz="1600" dirty="0">
                <a:hlinkClick r:id="rId7"/>
              </a:rPr>
              <a:t>https://www.facebook.com/WashingtonVirtualAcademies</a:t>
            </a:r>
            <a:r>
              <a:rPr lang="en-US" sz="1600" dirty="0"/>
              <a:t> </a:t>
            </a:r>
          </a:p>
          <a:p>
            <a:pPr>
              <a:lnSpc>
                <a:spcPct val="90000"/>
              </a:lnSpc>
            </a:pPr>
            <a:r>
              <a:rPr lang="en-US" sz="1600" dirty="0"/>
              <a:t>WAVA YouTube, </a:t>
            </a:r>
            <a:r>
              <a:rPr lang="en-US" sz="1600" dirty="0">
                <a:hlinkClick r:id="rId8"/>
              </a:rPr>
              <a:t>https://www.youtube.com/channel/UCxfglETY4qToYKr96ZeHDNg/videos</a:t>
            </a:r>
            <a:endParaRPr lang="en-US" sz="1600" dirty="0"/>
          </a:p>
          <a:p>
            <a:pPr>
              <a:lnSpc>
                <a:spcPct val="90000"/>
              </a:lnSpc>
            </a:pPr>
            <a:r>
              <a:rPr lang="en-US" sz="1600" dirty="0"/>
              <a:t>WAVA Padlet, </a:t>
            </a:r>
            <a:r>
              <a:rPr lang="en-US" sz="1600" dirty="0">
                <a:hlinkClick r:id="rId9"/>
              </a:rPr>
              <a:t>https://www.tinyurl.com/wavapadlet</a:t>
            </a:r>
            <a:r>
              <a:rPr lang="en-US" sz="1600" dirty="0"/>
              <a:t> (post and share)</a:t>
            </a:r>
          </a:p>
          <a:p>
            <a:pPr>
              <a:lnSpc>
                <a:spcPct val="90000"/>
              </a:lnSpc>
            </a:pPr>
            <a:r>
              <a:rPr lang="en-US" sz="1600" dirty="0"/>
              <a:t>National Career Prep Clubs, </a:t>
            </a:r>
            <a:r>
              <a:rPr lang="en-US" sz="1600" dirty="0">
                <a:hlinkClick r:id="rId10"/>
              </a:rPr>
              <a:t>https://www.k12.com/stride-career-prep/about/student-advisory-council.html</a:t>
            </a:r>
            <a:endParaRPr lang="en-US" sz="1600" dirty="0"/>
          </a:p>
          <a:p>
            <a:pPr>
              <a:lnSpc>
                <a:spcPct val="90000"/>
              </a:lnSpc>
            </a:pPr>
            <a:r>
              <a:rPr lang="en-US" sz="1600" dirty="0"/>
              <a:t>National Stride Engagement, </a:t>
            </a:r>
            <a:r>
              <a:rPr lang="en-US" sz="1600" dirty="0">
                <a:hlinkClick r:id="rId11"/>
              </a:rPr>
              <a:t>https://www.k12.com/parent-student-resources/extracurriculars-events.html</a:t>
            </a:r>
            <a:endParaRPr lang="en-US" sz="1600" dirty="0"/>
          </a:p>
          <a:p>
            <a:pPr>
              <a:lnSpc>
                <a:spcPct val="90000"/>
              </a:lnSpc>
            </a:pPr>
            <a:r>
              <a:rPr lang="en-US" sz="1600" dirty="0"/>
              <a:t>National Stride Social Events and Activities, </a:t>
            </a:r>
            <a:r>
              <a:rPr lang="en-US" sz="1600" dirty="0">
                <a:hlinkClick r:id="rId12"/>
              </a:rPr>
              <a:t>https://www.k12.com/parent-student-resources/extracurriculars-events/events-calendar.html</a:t>
            </a:r>
            <a:r>
              <a:rPr lang="en-US" sz="1600" dirty="0"/>
              <a:t> </a:t>
            </a:r>
          </a:p>
          <a:p>
            <a:pPr>
              <a:lnSpc>
                <a:spcPct val="90000"/>
              </a:lnSpc>
            </a:pPr>
            <a:endParaRPr lang="en-US" sz="1100" dirty="0"/>
          </a:p>
        </p:txBody>
      </p:sp>
      <p:sp>
        <p:nvSpPr>
          <p:cNvPr id="2" name="Title 1">
            <a:extLst>
              <a:ext uri="{FF2B5EF4-FFF2-40B4-BE49-F238E27FC236}">
                <a16:creationId xmlns:a16="http://schemas.microsoft.com/office/drawing/2014/main" id="{5EE33F82-D964-4577-BE5D-C70983D6857E}"/>
              </a:ext>
            </a:extLst>
          </p:cNvPr>
          <p:cNvSpPr>
            <a:spLocks noGrp="1"/>
          </p:cNvSpPr>
          <p:nvPr>
            <p:ph type="title"/>
          </p:nvPr>
        </p:nvSpPr>
        <p:spPr>
          <a:xfrm>
            <a:off x="5804079" y="94451"/>
            <a:ext cx="5847008" cy="784115"/>
          </a:xfrm>
        </p:spPr>
        <p:txBody>
          <a:bodyPr wrap="square" anchor="ctr">
            <a:normAutofit/>
          </a:bodyPr>
          <a:lstStyle/>
          <a:p>
            <a:r>
              <a:rPr lang="en-US" dirty="0"/>
              <a:t>Helpful Links to Bookmark</a:t>
            </a:r>
          </a:p>
        </p:txBody>
      </p:sp>
    </p:spTree>
    <p:extLst>
      <p:ext uri="{BB962C8B-B14F-4D97-AF65-F5344CB8AC3E}">
        <p14:creationId xmlns:p14="http://schemas.microsoft.com/office/powerpoint/2010/main" val="237638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1F5EA2-5780-42B3-BF94-0DBC82B0D669}"/>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13</a:t>
            </a:fld>
            <a:endParaRPr lang="en-US"/>
          </a:p>
        </p:txBody>
      </p:sp>
      <p:sp>
        <p:nvSpPr>
          <p:cNvPr id="3" name="Picture Placeholder 2">
            <a:extLst>
              <a:ext uri="{FF2B5EF4-FFF2-40B4-BE49-F238E27FC236}">
                <a16:creationId xmlns:a16="http://schemas.microsoft.com/office/drawing/2014/main" id="{58F17D91-1495-2FA6-137C-6C562464CE01}"/>
              </a:ext>
            </a:extLst>
          </p:cNvPr>
          <p:cNvSpPr>
            <a:spLocks noGrp="1"/>
          </p:cNvSpPr>
          <p:nvPr>
            <p:ph type="pic" sz="quarter" idx="10"/>
          </p:nvPr>
        </p:nvSpPr>
        <p:spPr/>
        <p:txBody>
          <a:bodyPr/>
          <a:lstStyle/>
          <a:p>
            <a:endParaRPr lang="en-US"/>
          </a:p>
        </p:txBody>
      </p:sp>
      <p:pic>
        <p:nvPicPr>
          <p:cNvPr id="5" name="Picture 4">
            <a:extLst>
              <a:ext uri="{FF2B5EF4-FFF2-40B4-BE49-F238E27FC236}">
                <a16:creationId xmlns:a16="http://schemas.microsoft.com/office/drawing/2014/main" id="{0AC20B02-44D9-23DB-F1CA-8861B4290F23}"/>
              </a:ext>
            </a:extLst>
          </p:cNvPr>
          <p:cNvPicPr>
            <a:picLocks noChangeAspect="1"/>
          </p:cNvPicPr>
          <p:nvPr/>
        </p:nvPicPr>
        <p:blipFill>
          <a:blip r:embed="rId2"/>
          <a:stretch>
            <a:fillRect/>
          </a:stretch>
        </p:blipFill>
        <p:spPr>
          <a:xfrm>
            <a:off x="10225" y="0"/>
            <a:ext cx="12171550" cy="6858000"/>
          </a:xfrm>
          <a:prstGeom prst="rect">
            <a:avLst/>
          </a:prstGeom>
        </p:spPr>
      </p:pic>
    </p:spTree>
    <p:extLst>
      <p:ext uri="{BB962C8B-B14F-4D97-AF65-F5344CB8AC3E}">
        <p14:creationId xmlns:p14="http://schemas.microsoft.com/office/powerpoint/2010/main" val="93986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25FD49CE-79E3-4347-B0C1-9A4CAAF6A896}"/>
              </a:ext>
            </a:extLst>
          </p:cNvPr>
          <p:cNvSpPr>
            <a:spLocks noGrp="1"/>
          </p:cNvSpPr>
          <p:nvPr>
            <p:ph idx="1"/>
          </p:nvPr>
        </p:nvSpPr>
        <p:spPr>
          <a:xfrm>
            <a:off x="540913" y="2197995"/>
            <a:ext cx="5271752" cy="4660005"/>
          </a:xfrm>
        </p:spPr>
        <p:txBody>
          <a:bodyPr>
            <a:normAutofit/>
          </a:bodyPr>
          <a:lstStyle/>
          <a:p>
            <a:pPr marL="0" indent="0">
              <a:lnSpc>
                <a:spcPct val="90000"/>
              </a:lnSpc>
              <a:buNone/>
            </a:pPr>
            <a:r>
              <a:rPr lang="en-US" sz="1800" dirty="0"/>
              <a:t>Did you know?  What do you know about your teacher or your fellow students?  Do you have a fun story to share about yourself or a unique talent?  Are you a select athlete, in a traveling band, competing in equestrian or other talents? WAVA wants to know! </a:t>
            </a:r>
          </a:p>
          <a:p>
            <a:pPr marL="0" indent="0">
              <a:lnSpc>
                <a:spcPct val="90000"/>
              </a:lnSpc>
              <a:buNone/>
            </a:pPr>
            <a:r>
              <a:rPr lang="en-US" sz="1800" dirty="0"/>
              <a:t>Share to Project Elevate </a:t>
            </a:r>
            <a:r>
              <a:rPr lang="en-US" sz="1800" dirty="0">
                <a:hlinkClick r:id="rId2"/>
              </a:rPr>
              <a:t>https://elevate.press/link</a:t>
            </a:r>
            <a:r>
              <a:rPr lang="en-US" sz="1800" dirty="0"/>
              <a:t> for a chance to be featured in your local news and press.</a:t>
            </a:r>
          </a:p>
          <a:p>
            <a:pPr marL="0" indent="0">
              <a:lnSpc>
                <a:spcPct val="90000"/>
              </a:lnSpc>
              <a:buNone/>
            </a:pPr>
            <a:r>
              <a:rPr lang="en-US" sz="1800" dirty="0"/>
              <a:t>Did you know the WAVA Student Ilyannie Gonzalez has won the National K12 Spelling Bee 3 years in a row, won the National Innovation Challenge, won her local Spelling Bee and is a published author!</a:t>
            </a:r>
          </a:p>
          <a:p>
            <a:pPr marL="0" indent="0">
              <a:lnSpc>
                <a:spcPct val="90000"/>
              </a:lnSpc>
              <a:buNone/>
            </a:pPr>
            <a:r>
              <a:rPr lang="en-US" sz="1800" dirty="0"/>
              <a:t>Did you know the Ayaz siblings have won the National Robotics Competition 2 years in a row!  Share your story and be featured in our news!</a:t>
            </a:r>
          </a:p>
          <a:p>
            <a:pPr marL="0" indent="0">
              <a:lnSpc>
                <a:spcPct val="90000"/>
              </a:lnSpc>
              <a:buNone/>
            </a:pPr>
            <a:endParaRPr lang="en-US" sz="1800" b="1" dirty="0"/>
          </a:p>
          <a:p>
            <a:pPr marL="0" indent="0">
              <a:lnSpc>
                <a:spcPct val="90000"/>
              </a:lnSpc>
              <a:buNone/>
            </a:pPr>
            <a:endParaRPr lang="en-US" sz="1800" dirty="0"/>
          </a:p>
          <a:p>
            <a:pPr marL="0" indent="0">
              <a:lnSpc>
                <a:spcPct val="90000"/>
              </a:lnSpc>
              <a:buNone/>
            </a:pPr>
            <a:endParaRPr lang="en-US" sz="1800" dirty="0"/>
          </a:p>
        </p:txBody>
      </p:sp>
      <p:sp>
        <p:nvSpPr>
          <p:cNvPr id="10" name="Slide Number Placeholder 9">
            <a:extLst>
              <a:ext uri="{FF2B5EF4-FFF2-40B4-BE49-F238E27FC236}">
                <a16:creationId xmlns:a16="http://schemas.microsoft.com/office/drawing/2014/main" id="{9789FE4E-7DA3-4328-89A4-26003170B3A1}"/>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14</a:t>
            </a:fld>
            <a:endParaRPr lang="en-US"/>
          </a:p>
        </p:txBody>
      </p:sp>
      <p:sp>
        <p:nvSpPr>
          <p:cNvPr id="22" name="Text Placeholder 5">
            <a:extLst>
              <a:ext uri="{FF2B5EF4-FFF2-40B4-BE49-F238E27FC236}">
                <a16:creationId xmlns:a16="http://schemas.microsoft.com/office/drawing/2014/main" id="{852B8499-BBCE-C28C-291C-90B1476E28F0}"/>
              </a:ext>
            </a:extLst>
          </p:cNvPr>
          <p:cNvSpPr>
            <a:spLocks noGrp="1"/>
          </p:cNvSpPr>
          <p:nvPr>
            <p:ph type="body" sz="quarter" idx="10"/>
          </p:nvPr>
        </p:nvSpPr>
        <p:spPr>
          <a:xfrm>
            <a:off x="540915" y="1684844"/>
            <a:ext cx="5271752" cy="328231"/>
          </a:xfrm>
        </p:spPr>
        <p:txBody>
          <a:bodyPr wrap="square" anchor="b">
            <a:normAutofit/>
          </a:bodyPr>
          <a:lstStyle/>
          <a:p>
            <a:r>
              <a:rPr lang="en-US" sz="2000"/>
              <a:t>What talents or stories do you have to share?</a:t>
            </a:r>
          </a:p>
        </p:txBody>
      </p:sp>
      <p:pic>
        <p:nvPicPr>
          <p:cNvPr id="4" name="Picture 3">
            <a:extLst>
              <a:ext uri="{FF2B5EF4-FFF2-40B4-BE49-F238E27FC236}">
                <a16:creationId xmlns:a16="http://schemas.microsoft.com/office/drawing/2014/main" id="{7B9AE86B-5F4B-3097-A7F3-CF6C2A34A257}"/>
              </a:ext>
            </a:extLst>
          </p:cNvPr>
          <p:cNvPicPr>
            <a:picLocks noChangeAspect="1"/>
          </p:cNvPicPr>
          <p:nvPr/>
        </p:nvPicPr>
        <p:blipFill>
          <a:blip r:embed="rId3"/>
          <a:srcRect t="18949" r="3" b="24986"/>
          <a:stretch/>
        </p:blipFill>
        <p:spPr>
          <a:xfrm>
            <a:off x="6379335" y="2197995"/>
            <a:ext cx="5271752" cy="3940935"/>
          </a:xfrm>
          <a:prstGeom prst="rect">
            <a:avLst/>
          </a:prstGeom>
          <a:noFill/>
        </p:spPr>
      </p:pic>
      <p:sp>
        <p:nvSpPr>
          <p:cNvPr id="15" name="Title 1">
            <a:extLst>
              <a:ext uri="{FF2B5EF4-FFF2-40B4-BE49-F238E27FC236}">
                <a16:creationId xmlns:a16="http://schemas.microsoft.com/office/drawing/2014/main" id="{A897317B-EE0F-48C2-9819-54B8B7A64D6F}"/>
              </a:ext>
            </a:extLst>
          </p:cNvPr>
          <p:cNvSpPr>
            <a:spLocks noGrp="1"/>
          </p:cNvSpPr>
          <p:nvPr>
            <p:ph type="title"/>
          </p:nvPr>
        </p:nvSpPr>
        <p:spPr>
          <a:xfrm>
            <a:off x="540914" y="94451"/>
            <a:ext cx="11110173" cy="784115"/>
          </a:xfrm>
        </p:spPr>
        <p:txBody>
          <a:bodyPr wrap="square" anchor="b">
            <a:normAutofit/>
          </a:bodyPr>
          <a:lstStyle/>
          <a:p>
            <a:r>
              <a:rPr lang="en-US" dirty="0"/>
              <a:t>Share Your Story with WAVA</a:t>
            </a:r>
          </a:p>
        </p:txBody>
      </p:sp>
    </p:spTree>
    <p:extLst>
      <p:ext uri="{BB962C8B-B14F-4D97-AF65-F5344CB8AC3E}">
        <p14:creationId xmlns:p14="http://schemas.microsoft.com/office/powerpoint/2010/main" val="259837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F7E715-5D68-2A1B-0F25-1CAB3B2999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767" y="1118285"/>
            <a:ext cx="5443420" cy="51781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26220D-CAD5-7AC2-FC01-ED7EC8B143BD}"/>
              </a:ext>
            </a:extLst>
          </p:cNvPr>
          <p:cNvSpPr>
            <a:spLocks noGrp="1"/>
          </p:cNvSpPr>
          <p:nvPr>
            <p:ph type="ctrTitle"/>
          </p:nvPr>
        </p:nvSpPr>
        <p:spPr>
          <a:xfrm>
            <a:off x="1045977" y="-60210"/>
            <a:ext cx="10100045" cy="755312"/>
          </a:xfrm>
        </p:spPr>
        <p:txBody>
          <a:bodyPr anchor="b">
            <a:normAutofit/>
          </a:bodyPr>
          <a:lstStyle/>
          <a:p>
            <a:r>
              <a:rPr lang="en-US" sz="4000" b="1" dirty="0"/>
              <a:t>Welcome Back WAVA-Student Videos/Pics</a:t>
            </a:r>
          </a:p>
        </p:txBody>
      </p:sp>
      <p:sp>
        <p:nvSpPr>
          <p:cNvPr id="7" name="Subtitle 6">
            <a:extLst>
              <a:ext uri="{FF2B5EF4-FFF2-40B4-BE49-F238E27FC236}">
                <a16:creationId xmlns:a16="http://schemas.microsoft.com/office/drawing/2014/main" id="{CD317626-B387-C0A8-81AE-F5316B14CD23}"/>
              </a:ext>
            </a:extLst>
          </p:cNvPr>
          <p:cNvSpPr>
            <a:spLocks noGrp="1"/>
          </p:cNvSpPr>
          <p:nvPr>
            <p:ph type="subTitle" idx="1"/>
          </p:nvPr>
        </p:nvSpPr>
        <p:spPr>
          <a:xfrm>
            <a:off x="6947647" y="1103094"/>
            <a:ext cx="4198375" cy="5913711"/>
          </a:xfrm>
        </p:spPr>
        <p:txBody>
          <a:bodyPr>
            <a:normAutofit fontScale="40000" lnSpcReduction="20000"/>
          </a:bodyPr>
          <a:lstStyle/>
          <a:p>
            <a:r>
              <a:rPr lang="en-US" sz="3400" b="1" u="sng" dirty="0">
                <a:effectLst/>
                <a:latin typeface="Segoe UI" panose="020B0502040204020203" pitchFamily="34" charset="0"/>
              </a:rPr>
              <a:t>Videos </a:t>
            </a:r>
            <a:r>
              <a:rPr lang="en-US" sz="3400" b="1" u="sng" dirty="0">
                <a:latin typeface="Segoe UI" panose="020B0502040204020203" pitchFamily="34" charset="0"/>
              </a:rPr>
              <a:t>of Alumni S</a:t>
            </a:r>
            <a:r>
              <a:rPr lang="en-US" sz="3400" b="1" u="sng" dirty="0">
                <a:effectLst/>
                <a:latin typeface="Segoe UI" panose="020B0502040204020203" pitchFamily="34" charset="0"/>
              </a:rPr>
              <a:t>tudents: </a:t>
            </a:r>
            <a:endParaRPr lang="en-US" sz="3400"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Alumni Student Pics 2024: </a:t>
            </a:r>
            <a:r>
              <a:rPr lang="en-US" sz="2500" b="1" dirty="0">
                <a:effectLst/>
                <a:latin typeface="Segoe UI" panose="020B0502040204020203" pitchFamily="34" charset="0"/>
                <a:hlinkClick r:id="rId3"/>
              </a:rPr>
              <a:t>https://youtu.be/NiVCJwgwgik</a:t>
            </a: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Alumni Student Pics from 2023: </a:t>
            </a:r>
            <a:r>
              <a:rPr lang="en-US" sz="2500" b="1" dirty="0">
                <a:effectLst/>
                <a:latin typeface="Segoe UI" panose="020B0502040204020203" pitchFamily="34" charset="0"/>
                <a:hlinkClick r:id="rId4"/>
              </a:rPr>
              <a:t>https://youtu.be/OkmQUR7u9W0</a:t>
            </a:r>
            <a:r>
              <a:rPr lang="en-US" sz="2500" b="1" dirty="0">
                <a:latin typeface="Segoe UI" panose="020B0502040204020203" pitchFamily="34" charset="0"/>
              </a:rPr>
              <a:t> </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Alumni 2024 Student Aristotle R: </a:t>
            </a:r>
            <a:r>
              <a:rPr lang="en-US" sz="2500" b="1" dirty="0">
                <a:effectLst/>
                <a:latin typeface="Segoe UI" panose="020B0502040204020203" pitchFamily="34" charset="0"/>
                <a:hlinkClick r:id="rId5"/>
              </a:rPr>
              <a:t>https://youtu.be/LX4axJbi4Ic</a:t>
            </a:r>
            <a:r>
              <a:rPr lang="en-US" sz="2500" b="1" dirty="0">
                <a:effectLst/>
                <a:latin typeface="Segoe UI" panose="020B0502040204020203" pitchFamily="34" charset="0"/>
              </a:rPr>
              <a:t> </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Alumni 2024 Student M Martinez: </a:t>
            </a:r>
            <a:r>
              <a:rPr lang="en-US" sz="2500" b="1" dirty="0">
                <a:effectLst/>
                <a:latin typeface="Segoe UI" panose="020B0502040204020203" pitchFamily="34" charset="0"/>
                <a:hlinkClick r:id="rId6"/>
              </a:rPr>
              <a:t>https://youtu.be/aHROXku2x84</a:t>
            </a:r>
            <a:r>
              <a:rPr lang="en-US" sz="2500" b="1" dirty="0">
                <a:effectLst/>
                <a:latin typeface="Segoe UI" panose="020B0502040204020203" pitchFamily="34" charset="0"/>
              </a:rPr>
              <a:t> </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Alumni 2024 Student Matthew G: </a:t>
            </a:r>
            <a:r>
              <a:rPr lang="en-US" sz="2500" b="1" dirty="0">
                <a:effectLst/>
                <a:latin typeface="Segoe UI" panose="020B0502040204020203" pitchFamily="34" charset="0"/>
                <a:hlinkClick r:id="rId7"/>
              </a:rPr>
              <a:t>https://youtu.be/ixznAtBpPwc</a:t>
            </a:r>
            <a:r>
              <a:rPr lang="en-US" sz="2500" b="1" dirty="0">
                <a:effectLst/>
                <a:latin typeface="Segoe UI" panose="020B0502040204020203" pitchFamily="34" charset="0"/>
              </a:rPr>
              <a:t> </a:t>
            </a:r>
            <a:br>
              <a:rPr lang="en-US" sz="2500" dirty="0">
                <a:effectLst/>
                <a:latin typeface="Segoe UI" panose="020B0502040204020203" pitchFamily="34" charset="0"/>
              </a:rPr>
            </a:br>
            <a:br>
              <a:rPr lang="en-US" sz="2500" u="sng" dirty="0">
                <a:effectLst/>
                <a:latin typeface="Segoe UI" panose="020B0502040204020203" pitchFamily="34" charset="0"/>
              </a:rPr>
            </a:br>
            <a:r>
              <a:rPr lang="en-US" sz="3400" b="1" u="sng" dirty="0">
                <a:effectLst/>
                <a:latin typeface="Segoe UI" panose="020B0502040204020203" pitchFamily="34" charset="0"/>
              </a:rPr>
              <a:t>Student Fun Pics/Videos:</a:t>
            </a: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Previous Year Back to School Picnic Video: </a:t>
            </a:r>
            <a:r>
              <a:rPr lang="en-US" sz="2500" b="1" dirty="0">
                <a:effectLst/>
                <a:latin typeface="Segoe UI" panose="020B0502040204020203" pitchFamily="34" charset="0"/>
                <a:hlinkClick r:id="rId8"/>
              </a:rPr>
              <a:t>https://youtu.be/_eOE8qk77jQ</a:t>
            </a:r>
            <a:r>
              <a:rPr lang="en-US" sz="2500" b="1" dirty="0">
                <a:effectLst/>
                <a:latin typeface="Segoe UI" panose="020B0502040204020203" pitchFamily="34" charset="0"/>
              </a:rPr>
              <a:t> </a:t>
            </a:r>
          </a:p>
          <a:p>
            <a:pPr>
              <a:buFont typeface="Arial" panose="020B0604020202020204" pitchFamily="34" charset="0"/>
              <a:buChar char="•"/>
            </a:pPr>
            <a:r>
              <a:rPr lang="en-US" sz="2500" b="1" dirty="0">
                <a:effectLst/>
                <a:latin typeface="Segoe UI" panose="020B0502040204020203" pitchFamily="34" charset="0"/>
              </a:rPr>
              <a:t>Student/Pet Greeting: </a:t>
            </a:r>
            <a:r>
              <a:rPr lang="en-US" sz="2500" b="1" dirty="0">
                <a:effectLst/>
                <a:latin typeface="Segoe UI" panose="020B0502040204020203" pitchFamily="34" charset="0"/>
                <a:hlinkClick r:id="rId9"/>
              </a:rPr>
              <a:t>https://youtu.be/xm1AOg7nENs</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Previous Years "Why We WAVA" Video: </a:t>
            </a:r>
            <a:r>
              <a:rPr lang="en-US" sz="2500" b="1" dirty="0">
                <a:effectLst/>
                <a:latin typeface="Segoe UI" panose="020B0502040204020203" pitchFamily="34" charset="0"/>
                <a:hlinkClick r:id="rId10"/>
              </a:rPr>
              <a:t>https://youtu.be/EwglQ4_sMhI</a:t>
            </a:r>
            <a:r>
              <a:rPr lang="en-US" sz="2500" b="1" dirty="0">
                <a:effectLst/>
                <a:latin typeface="Segoe UI" panose="020B0502040204020203" pitchFamily="34" charset="0"/>
              </a:rPr>
              <a:t> </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K-5 Student Message- Kaleb: </a:t>
            </a:r>
            <a:r>
              <a:rPr lang="en-US" sz="2500" b="1" dirty="0">
                <a:effectLst/>
                <a:latin typeface="Segoe UI" panose="020B0502040204020203" pitchFamily="34" charset="0"/>
                <a:hlinkClick r:id="rId11"/>
              </a:rPr>
              <a:t>https://youtu.be/eOclSgpLcX4</a:t>
            </a:r>
            <a:r>
              <a:rPr lang="en-US" sz="2500" b="1" dirty="0">
                <a:effectLst/>
                <a:latin typeface="Segoe UI" panose="020B0502040204020203" pitchFamily="34" charset="0"/>
              </a:rPr>
              <a:t> </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Previous Clubs Video: </a:t>
            </a:r>
            <a:r>
              <a:rPr lang="en-US" sz="2500" b="1" dirty="0">
                <a:effectLst/>
                <a:latin typeface="Segoe UI" panose="020B0502040204020203" pitchFamily="34" charset="0"/>
                <a:hlinkClick r:id="rId12"/>
              </a:rPr>
              <a:t>https://youtu.be/xevHueRqyF8</a:t>
            </a:r>
            <a:r>
              <a:rPr lang="en-US" sz="2500" b="1" dirty="0">
                <a:effectLst/>
                <a:latin typeface="Segoe UI" panose="020B0502040204020203" pitchFamily="34" charset="0"/>
              </a:rPr>
              <a:t> </a:t>
            </a:r>
            <a:br>
              <a:rPr lang="en-US" sz="2500" b="1" dirty="0">
                <a:effectLst/>
                <a:latin typeface="Segoe UI" panose="020B0502040204020203" pitchFamily="34" charset="0"/>
              </a:rPr>
            </a:br>
            <a:endParaRPr lang="en-US" sz="2500" b="1" dirty="0">
              <a:effectLst/>
              <a:latin typeface="Segoe UI" panose="020B0502040204020203" pitchFamily="34" charset="0"/>
            </a:endParaRPr>
          </a:p>
          <a:p>
            <a:pPr>
              <a:buFont typeface="Arial" panose="020B0604020202020204" pitchFamily="34" charset="0"/>
              <a:buChar char="•"/>
            </a:pPr>
            <a:r>
              <a:rPr lang="en-US" sz="2500" b="1" dirty="0">
                <a:effectLst/>
                <a:latin typeface="Segoe UI" panose="020B0502040204020203" pitchFamily="34" charset="0"/>
              </a:rPr>
              <a:t>WAVA Baking Padlet Recipes with Mrs. Wilson to view: </a:t>
            </a:r>
            <a:r>
              <a:rPr lang="en-US" sz="2500" b="1" dirty="0">
                <a:effectLst/>
                <a:latin typeface="Segoe UI" panose="020B0502040204020203" pitchFamily="34" charset="0"/>
                <a:hlinkClick r:id="rId13"/>
              </a:rPr>
              <a:t>https://padlet.com/haileycpak/baking-club-pics-2aechs1d2nripy2x</a:t>
            </a:r>
            <a:r>
              <a:rPr lang="en-US" sz="2500" b="1" dirty="0">
                <a:effectLst/>
                <a:latin typeface="Segoe UI" panose="020B0502040204020203" pitchFamily="34" charset="0"/>
              </a:rPr>
              <a:t> </a:t>
            </a:r>
            <a:br>
              <a:rPr lang="en-US" dirty="0">
                <a:effectLst/>
                <a:latin typeface="Segoe UI" panose="020B0502040204020203" pitchFamily="34" charset="0"/>
              </a:rPr>
            </a:br>
            <a:endParaRPr lang="en-US" dirty="0">
              <a:effectLst/>
              <a:latin typeface="Segoe UI" panose="020B0502040204020203" pitchFamily="34" charset="0"/>
            </a:endParaRPr>
          </a:p>
        </p:txBody>
      </p:sp>
      <p:sp>
        <p:nvSpPr>
          <p:cNvPr id="3" name="TextBox 2">
            <a:extLst>
              <a:ext uri="{FF2B5EF4-FFF2-40B4-BE49-F238E27FC236}">
                <a16:creationId xmlns:a16="http://schemas.microsoft.com/office/drawing/2014/main" id="{99DA3245-2DBF-0C01-4C37-1871F4E1D43A}"/>
              </a:ext>
            </a:extLst>
          </p:cNvPr>
          <p:cNvSpPr txBox="1"/>
          <p:nvPr/>
        </p:nvSpPr>
        <p:spPr>
          <a:xfrm>
            <a:off x="2413626" y="1960343"/>
            <a:ext cx="2337987" cy="892552"/>
          </a:xfrm>
          <a:prstGeom prst="rect">
            <a:avLst/>
          </a:prstGeom>
          <a:noFill/>
        </p:spPr>
        <p:txBody>
          <a:bodyPr wrap="square" rtlCol="0">
            <a:spAutoFit/>
          </a:bodyPr>
          <a:lstStyle/>
          <a:p>
            <a:pPr algn="ctr"/>
            <a:r>
              <a:rPr lang="en-US" sz="2600" b="1" dirty="0">
                <a:solidFill>
                  <a:schemeClr val="tx2"/>
                </a:solidFill>
              </a:rPr>
              <a:t>Visit WAVA YouTube</a:t>
            </a:r>
          </a:p>
        </p:txBody>
      </p:sp>
    </p:spTree>
    <p:extLst>
      <p:ext uri="{BB962C8B-B14F-4D97-AF65-F5344CB8AC3E}">
        <p14:creationId xmlns:p14="http://schemas.microsoft.com/office/powerpoint/2010/main" val="3440135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1">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B98D74-33E8-4922-AD89-389953DA68FA}"/>
              </a:ext>
            </a:extLst>
          </p:cNvPr>
          <p:cNvSpPr>
            <a:spLocks noGrp="1"/>
          </p:cNvSpPr>
          <p:nvPr>
            <p:ph type="title"/>
          </p:nvPr>
        </p:nvSpPr>
        <p:spPr>
          <a:xfrm>
            <a:off x="209819" y="160435"/>
            <a:ext cx="6917092" cy="541287"/>
          </a:xfrm>
        </p:spPr>
        <p:txBody>
          <a:bodyPr vert="horz" lIns="91440" tIns="45720" rIns="91440" bIns="45720" rtlCol="0" anchor="b">
            <a:noAutofit/>
          </a:bodyPr>
          <a:lstStyle/>
          <a:p>
            <a:r>
              <a:rPr lang="en-US" b="1" dirty="0">
                <a:solidFill>
                  <a:schemeClr val="accent1"/>
                </a:solidFill>
              </a:rPr>
              <a:t>WAVA Community Engagement</a:t>
            </a:r>
          </a:p>
        </p:txBody>
      </p:sp>
      <p:sp>
        <p:nvSpPr>
          <p:cNvPr id="7" name="TextBox 6">
            <a:extLst>
              <a:ext uri="{FF2B5EF4-FFF2-40B4-BE49-F238E27FC236}">
                <a16:creationId xmlns:a16="http://schemas.microsoft.com/office/drawing/2014/main" id="{C55AF7A9-EC4A-4009-B909-F397D9F8DDD3}"/>
              </a:ext>
            </a:extLst>
          </p:cNvPr>
          <p:cNvSpPr txBox="1"/>
          <p:nvPr/>
        </p:nvSpPr>
        <p:spPr>
          <a:xfrm>
            <a:off x="-1150009" y="235135"/>
            <a:ext cx="4536450" cy="6786151"/>
          </a:xfrm>
          <a:prstGeom prst="rect">
            <a:avLst/>
          </a:prstGeom>
        </p:spPr>
        <p:txBody>
          <a:bodyPr vert="horz" lIns="91440" tIns="45720" rIns="91440" bIns="45720" rtlCol="0" anchor="t">
            <a:normAutofit fontScale="92500" lnSpcReduction="20000"/>
          </a:bodyPr>
          <a:lstStyle/>
          <a:p>
            <a:pPr indent="-182880" defTabSz="914400">
              <a:lnSpc>
                <a:spcPct val="90000"/>
              </a:lnSpc>
              <a:spcAft>
                <a:spcPts val="600"/>
              </a:spcAft>
              <a:buClr>
                <a:schemeClr val="accent1"/>
              </a:buClr>
              <a:buFont typeface="Wingdings 2" pitchFamily="18" charset="2"/>
              <a:buChar char=""/>
            </a:pPr>
            <a:endParaRPr lang="en-US" sz="2300" dirty="0">
              <a:solidFill>
                <a:srgbClr val="FFFFFF"/>
              </a:solidFill>
            </a:endParaRPr>
          </a:p>
          <a:p>
            <a:pPr defTabSz="914400">
              <a:lnSpc>
                <a:spcPct val="90000"/>
              </a:lnSpc>
              <a:spcAft>
                <a:spcPts val="600"/>
              </a:spcAft>
              <a:buClr>
                <a:schemeClr val="accent1"/>
              </a:buClr>
            </a:pPr>
            <a:r>
              <a:rPr lang="en-US" sz="1200" dirty="0">
                <a:solidFill>
                  <a:srgbClr val="FFFFFF"/>
                </a:solidFill>
              </a:rPr>
              <a:t>	</a:t>
            </a:r>
            <a:endParaRPr lang="en-US" sz="2900" dirty="0">
              <a:solidFill>
                <a:srgbClr val="FFFFFF"/>
              </a:solidFill>
            </a:endParaRPr>
          </a:p>
          <a:p>
            <a:pPr algn="r" defTabSz="914400">
              <a:lnSpc>
                <a:spcPct val="90000"/>
              </a:lnSpc>
              <a:spcAft>
                <a:spcPts val="600"/>
              </a:spcAft>
              <a:buClr>
                <a:schemeClr val="accent1"/>
              </a:buClr>
            </a:pPr>
            <a:r>
              <a:rPr lang="en-US" sz="3800" dirty="0">
                <a:solidFill>
                  <a:srgbClr val="FFFFFF"/>
                </a:solidFill>
              </a:rPr>
              <a:t>	</a:t>
            </a:r>
            <a:r>
              <a:rPr lang="en-US" b="1" u="sng" dirty="0">
                <a:solidFill>
                  <a:srgbClr val="FFFFFF"/>
                </a:solidFill>
              </a:rPr>
              <a:t>Clubs</a:t>
            </a:r>
            <a:r>
              <a:rPr lang="en-US" dirty="0">
                <a:solidFill>
                  <a:srgbClr val="FFFFFF"/>
                </a:solidFill>
              </a:rPr>
              <a:t>:</a:t>
            </a:r>
          </a:p>
          <a:p>
            <a:pPr algn="r" defTabSz="914400">
              <a:lnSpc>
                <a:spcPct val="90000"/>
              </a:lnSpc>
              <a:spcAft>
                <a:spcPts val="600"/>
              </a:spcAft>
              <a:buClr>
                <a:schemeClr val="accent1"/>
              </a:buClr>
            </a:pPr>
            <a:r>
              <a:rPr lang="en-US" dirty="0">
                <a:solidFill>
                  <a:srgbClr val="FFFFFF"/>
                </a:solidFill>
              </a:rPr>
              <a:t>Baking, Art, Music,</a:t>
            </a:r>
          </a:p>
          <a:p>
            <a:pPr algn="r" defTabSz="914400">
              <a:lnSpc>
                <a:spcPct val="90000"/>
              </a:lnSpc>
              <a:spcAft>
                <a:spcPts val="600"/>
              </a:spcAft>
            </a:pPr>
            <a:r>
              <a:rPr lang="en-US" dirty="0">
                <a:solidFill>
                  <a:srgbClr val="FFFFFF"/>
                </a:solidFill>
              </a:rPr>
              <a:t>Book Club, Fitness Club, </a:t>
            </a:r>
          </a:p>
          <a:p>
            <a:pPr algn="r" defTabSz="914400">
              <a:lnSpc>
                <a:spcPct val="90000"/>
              </a:lnSpc>
              <a:spcAft>
                <a:spcPts val="600"/>
              </a:spcAft>
            </a:pPr>
            <a:r>
              <a:rPr lang="en-US" dirty="0">
                <a:solidFill>
                  <a:srgbClr val="FFFFFF"/>
                </a:solidFill>
              </a:rPr>
              <a:t>D&amp;D, and GLSEN </a:t>
            </a:r>
          </a:p>
          <a:p>
            <a:pPr algn="r" defTabSz="914400">
              <a:lnSpc>
                <a:spcPct val="90000"/>
              </a:lnSpc>
              <a:spcAft>
                <a:spcPts val="600"/>
              </a:spcAft>
            </a:pPr>
            <a:r>
              <a:rPr lang="en-US" dirty="0">
                <a:solidFill>
                  <a:srgbClr val="FFFFFF"/>
                </a:solidFill>
              </a:rPr>
              <a:t>ASB HS, ASB MS</a:t>
            </a:r>
          </a:p>
          <a:p>
            <a:pPr algn="r" defTabSz="914400">
              <a:lnSpc>
                <a:spcPct val="90000"/>
              </a:lnSpc>
              <a:spcAft>
                <a:spcPts val="600"/>
              </a:spcAft>
              <a:buClr>
                <a:schemeClr val="accent1"/>
              </a:buClr>
            </a:pPr>
            <a:r>
              <a:rPr lang="en-US" dirty="0">
                <a:solidFill>
                  <a:srgbClr val="FFFFFF"/>
                </a:solidFill>
              </a:rPr>
              <a:t>		</a:t>
            </a:r>
          </a:p>
          <a:p>
            <a:pPr algn="r" defTabSz="914400">
              <a:lnSpc>
                <a:spcPct val="90000"/>
              </a:lnSpc>
              <a:spcAft>
                <a:spcPts val="600"/>
              </a:spcAft>
              <a:buClr>
                <a:schemeClr val="accent1"/>
              </a:buClr>
            </a:pPr>
            <a:r>
              <a:rPr lang="en-US" dirty="0">
                <a:solidFill>
                  <a:srgbClr val="FFFFFF"/>
                </a:solidFill>
              </a:rPr>
              <a:t>	</a:t>
            </a:r>
            <a:r>
              <a:rPr lang="en-US" b="1" u="sng" dirty="0">
                <a:solidFill>
                  <a:srgbClr val="FFFFFF"/>
                </a:solidFill>
              </a:rPr>
              <a:t>Competitive Clubs/Teams:</a:t>
            </a:r>
          </a:p>
          <a:p>
            <a:pPr algn="r" defTabSz="914400">
              <a:lnSpc>
                <a:spcPct val="90000"/>
              </a:lnSpc>
              <a:spcAft>
                <a:spcPts val="600"/>
              </a:spcAft>
              <a:buClr>
                <a:schemeClr val="accent1"/>
              </a:buClr>
            </a:pPr>
            <a:r>
              <a:rPr lang="en-US" dirty="0">
                <a:solidFill>
                  <a:srgbClr val="FFFFFF"/>
                </a:solidFill>
              </a:rPr>
              <a:t>	Esports League and Robotics</a:t>
            </a:r>
          </a:p>
          <a:p>
            <a:pPr algn="r" defTabSz="914400">
              <a:lnSpc>
                <a:spcPct val="90000"/>
              </a:lnSpc>
              <a:spcAft>
                <a:spcPts val="600"/>
              </a:spcAft>
              <a:buClr>
                <a:schemeClr val="accent1"/>
              </a:buClr>
            </a:pPr>
            <a:r>
              <a:rPr lang="en-US" dirty="0">
                <a:solidFill>
                  <a:srgbClr val="FFFFFF"/>
                </a:solidFill>
              </a:rPr>
              <a:t>	</a:t>
            </a:r>
            <a:r>
              <a:rPr lang="en-US" u="sng" dirty="0">
                <a:solidFill>
                  <a:srgbClr val="FFFFFF"/>
                </a:solidFill>
              </a:rPr>
              <a:t>CTSO Clubs:</a:t>
            </a:r>
          </a:p>
          <a:p>
            <a:pPr algn="r" defTabSz="914400">
              <a:lnSpc>
                <a:spcPct val="90000"/>
              </a:lnSpc>
              <a:spcAft>
                <a:spcPts val="600"/>
              </a:spcAft>
              <a:buClr>
                <a:schemeClr val="accent1"/>
              </a:buClr>
            </a:pPr>
            <a:r>
              <a:rPr lang="en-US" dirty="0">
                <a:solidFill>
                  <a:srgbClr val="FFFFFF"/>
                </a:solidFill>
              </a:rPr>
              <a:t>SkillsUSA, FBLA HS/MS, TSA</a:t>
            </a:r>
          </a:p>
          <a:p>
            <a:pPr algn="r" defTabSz="914400">
              <a:lnSpc>
                <a:spcPct val="90000"/>
              </a:lnSpc>
              <a:spcAft>
                <a:spcPts val="600"/>
              </a:spcAft>
              <a:buClr>
                <a:schemeClr val="accent1"/>
              </a:buClr>
            </a:pPr>
            <a:r>
              <a:rPr lang="en-US" dirty="0">
                <a:solidFill>
                  <a:srgbClr val="FFFFFF"/>
                </a:solidFill>
              </a:rPr>
              <a:t>HOSA, FCCLA</a:t>
            </a:r>
          </a:p>
          <a:p>
            <a:pPr algn="r" defTabSz="914400">
              <a:lnSpc>
                <a:spcPct val="90000"/>
              </a:lnSpc>
              <a:spcAft>
                <a:spcPts val="600"/>
              </a:spcAft>
              <a:buClr>
                <a:schemeClr val="accent1"/>
              </a:buClr>
            </a:pPr>
            <a:endParaRPr lang="en-US" dirty="0">
              <a:solidFill>
                <a:srgbClr val="FFFFFF"/>
              </a:solidFill>
            </a:endParaRPr>
          </a:p>
          <a:p>
            <a:pPr algn="r" defTabSz="914400">
              <a:lnSpc>
                <a:spcPct val="90000"/>
              </a:lnSpc>
              <a:spcAft>
                <a:spcPts val="600"/>
              </a:spcAft>
              <a:buClr>
                <a:schemeClr val="accent1"/>
              </a:buClr>
            </a:pPr>
            <a:r>
              <a:rPr lang="en-US" dirty="0">
                <a:solidFill>
                  <a:srgbClr val="FFFFFF"/>
                </a:solidFill>
              </a:rPr>
              <a:t>	</a:t>
            </a:r>
            <a:r>
              <a:rPr lang="en-US" b="1" u="sng" dirty="0">
                <a:solidFill>
                  <a:srgbClr val="FFFFFF"/>
                </a:solidFill>
              </a:rPr>
              <a:t>National Competitions:</a:t>
            </a:r>
            <a:endParaRPr lang="en-US" b="1" dirty="0">
              <a:solidFill>
                <a:srgbClr val="FFFFFF"/>
              </a:solidFill>
            </a:endParaRPr>
          </a:p>
          <a:p>
            <a:pPr algn="r" defTabSz="914400">
              <a:lnSpc>
                <a:spcPct val="90000"/>
              </a:lnSpc>
              <a:spcAft>
                <a:spcPts val="600"/>
              </a:spcAft>
              <a:buClr>
                <a:schemeClr val="accent1"/>
              </a:buClr>
            </a:pPr>
            <a:r>
              <a:rPr lang="en-US" dirty="0">
                <a:solidFill>
                  <a:srgbClr val="FFFFFF"/>
                </a:solidFill>
              </a:rPr>
              <a:t>	Innovation Challenge</a:t>
            </a:r>
          </a:p>
          <a:p>
            <a:pPr algn="r" defTabSz="914400">
              <a:lnSpc>
                <a:spcPct val="90000"/>
              </a:lnSpc>
              <a:spcAft>
                <a:spcPts val="600"/>
              </a:spcAft>
              <a:buClr>
                <a:schemeClr val="accent1"/>
              </a:buClr>
            </a:pPr>
            <a:r>
              <a:rPr lang="en-US" dirty="0">
                <a:solidFill>
                  <a:srgbClr val="FFFFFF"/>
                </a:solidFill>
              </a:rPr>
              <a:t>	Art Competition</a:t>
            </a:r>
          </a:p>
          <a:p>
            <a:pPr algn="r" defTabSz="914400">
              <a:lnSpc>
                <a:spcPct val="90000"/>
              </a:lnSpc>
              <a:spcAft>
                <a:spcPts val="600"/>
              </a:spcAft>
            </a:pPr>
            <a:r>
              <a:rPr lang="en-US" dirty="0">
                <a:solidFill>
                  <a:srgbClr val="FFFFFF"/>
                </a:solidFill>
              </a:rPr>
              <a:t>Photography Challenge</a:t>
            </a:r>
          </a:p>
          <a:p>
            <a:pPr algn="r" defTabSz="914400">
              <a:lnSpc>
                <a:spcPct val="90000"/>
              </a:lnSpc>
              <a:spcAft>
                <a:spcPts val="600"/>
              </a:spcAft>
              <a:buClr>
                <a:schemeClr val="accent1"/>
              </a:buClr>
            </a:pPr>
            <a:r>
              <a:rPr lang="en-US" dirty="0">
                <a:solidFill>
                  <a:srgbClr val="FFFFFF"/>
                </a:solidFill>
              </a:rPr>
              <a:t>	Cooking Challenge</a:t>
            </a:r>
          </a:p>
          <a:p>
            <a:pPr algn="r" defTabSz="914400">
              <a:lnSpc>
                <a:spcPct val="90000"/>
              </a:lnSpc>
              <a:spcAft>
                <a:spcPts val="600"/>
              </a:spcAft>
              <a:buClr>
                <a:schemeClr val="accent1"/>
              </a:buClr>
            </a:pPr>
            <a:r>
              <a:rPr lang="en-US" dirty="0">
                <a:solidFill>
                  <a:srgbClr val="FFFFFF"/>
                </a:solidFill>
              </a:rPr>
              <a:t>Senior Reel</a:t>
            </a:r>
          </a:p>
          <a:p>
            <a:pPr algn="r" defTabSz="914400">
              <a:lnSpc>
                <a:spcPct val="90000"/>
              </a:lnSpc>
              <a:spcAft>
                <a:spcPts val="600"/>
              </a:spcAft>
              <a:buClr>
                <a:schemeClr val="accent1"/>
              </a:buClr>
            </a:pPr>
            <a:r>
              <a:rPr lang="en-US" dirty="0">
                <a:solidFill>
                  <a:srgbClr val="FFFFFF"/>
                </a:solidFill>
              </a:rPr>
              <a:t>Minecraft Challenge</a:t>
            </a:r>
          </a:p>
          <a:p>
            <a:pPr algn="r" defTabSz="914400">
              <a:lnSpc>
                <a:spcPct val="90000"/>
              </a:lnSpc>
              <a:spcAft>
                <a:spcPts val="600"/>
              </a:spcAft>
              <a:buClr>
                <a:schemeClr val="accent1"/>
              </a:buClr>
            </a:pPr>
            <a:r>
              <a:rPr lang="en-US" dirty="0">
                <a:solidFill>
                  <a:srgbClr val="FFFFFF"/>
                </a:solidFill>
              </a:rPr>
              <a:t>Game Design</a:t>
            </a:r>
          </a:p>
          <a:p>
            <a:pPr defTabSz="914400">
              <a:lnSpc>
                <a:spcPct val="90000"/>
              </a:lnSpc>
              <a:spcAft>
                <a:spcPts val="600"/>
              </a:spcAft>
              <a:buClr>
                <a:schemeClr val="accent1"/>
              </a:buClr>
            </a:pPr>
            <a:r>
              <a:rPr lang="en-US" dirty="0">
                <a:solidFill>
                  <a:srgbClr val="FFFFFF"/>
                </a:solidFill>
              </a:rPr>
              <a:t>	</a:t>
            </a:r>
          </a:p>
          <a:p>
            <a:pPr indent="-182880" defTabSz="914400">
              <a:lnSpc>
                <a:spcPct val="90000"/>
              </a:lnSpc>
              <a:spcAft>
                <a:spcPts val="600"/>
              </a:spcAft>
              <a:buClr>
                <a:schemeClr val="accent1"/>
              </a:buClr>
              <a:buFont typeface="Wingdings 2" pitchFamily="18" charset="2"/>
              <a:buChar char=""/>
            </a:pPr>
            <a:endParaRPr lang="en-US" sz="1200" dirty="0">
              <a:solidFill>
                <a:srgbClr val="FFFFFF"/>
              </a:solidFill>
            </a:endParaRPr>
          </a:p>
        </p:txBody>
      </p:sp>
      <p:pic>
        <p:nvPicPr>
          <p:cNvPr id="10" name="Picture 9">
            <a:extLst>
              <a:ext uri="{FF2B5EF4-FFF2-40B4-BE49-F238E27FC236}">
                <a16:creationId xmlns:a16="http://schemas.microsoft.com/office/drawing/2014/main" id="{F0BD4765-35AF-4F94-8B22-2750F238EE39}"/>
              </a:ext>
            </a:extLst>
          </p:cNvPr>
          <p:cNvPicPr>
            <a:picLocks noChangeAspect="1"/>
          </p:cNvPicPr>
          <p:nvPr/>
        </p:nvPicPr>
        <p:blipFill>
          <a:blip r:embed="rId2">
            <a:extLst>
              <a:ext uri="{28A0092B-C50C-407E-A947-70E740481C1C}">
                <a14:useLocalDpi xmlns:a14="http://schemas.microsoft.com/office/drawing/2010/main" val="0"/>
              </a:ext>
            </a:extLst>
          </a:blip>
          <a:srcRect l="1348" r="1348"/>
          <a:stretch/>
        </p:blipFill>
        <p:spPr>
          <a:xfrm>
            <a:off x="3778897" y="758952"/>
            <a:ext cx="7772401" cy="5330952"/>
          </a:xfrm>
          <a:prstGeom prst="rect">
            <a:avLst/>
          </a:prstGeom>
        </p:spPr>
      </p:pic>
      <p:pic>
        <p:nvPicPr>
          <p:cNvPr id="5" name="Picture 2">
            <a:extLst>
              <a:ext uri="{FF2B5EF4-FFF2-40B4-BE49-F238E27FC236}">
                <a16:creationId xmlns:a16="http://schemas.microsoft.com/office/drawing/2014/main" id="{99C6DD29-ADF3-4E19-842A-15629CDA1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5" y="6255026"/>
            <a:ext cx="765463" cy="50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03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1C71B39-7654-4DDA-B772-A9C7DEF4AD09}"/>
              </a:ext>
            </a:extLst>
          </p:cNvPr>
          <p:cNvSpPr>
            <a:spLocks noGrp="1"/>
          </p:cNvSpPr>
          <p:nvPr>
            <p:ph type="title"/>
          </p:nvPr>
        </p:nvSpPr>
        <p:spPr>
          <a:xfrm>
            <a:off x="287840" y="112207"/>
            <a:ext cx="11110173" cy="784115"/>
          </a:xfrm>
        </p:spPr>
        <p:txBody>
          <a:bodyPr/>
          <a:lstStyle/>
          <a:p>
            <a:r>
              <a:rPr lang="en-US"/>
              <a:t>Get Involved in Clubs</a:t>
            </a:r>
            <a:endParaRPr lang="en-US" dirty="0"/>
          </a:p>
        </p:txBody>
      </p:sp>
      <p:pic>
        <p:nvPicPr>
          <p:cNvPr id="12" name="Content Placeholder 11">
            <a:extLst>
              <a:ext uri="{FF2B5EF4-FFF2-40B4-BE49-F238E27FC236}">
                <a16:creationId xmlns:a16="http://schemas.microsoft.com/office/drawing/2014/main" id="{D86BC11B-26A1-4FB8-85D4-F076FA5C5B25}"/>
              </a:ext>
            </a:extLst>
          </p:cNvPr>
          <p:cNvPicPr>
            <a:picLocks noGrp="1" noChangeAspect="1"/>
          </p:cNvPicPr>
          <p:nvPr>
            <p:ph idx="1"/>
          </p:nvPr>
        </p:nvPicPr>
        <p:blipFill>
          <a:blip r:embed="rId3"/>
          <a:stretch>
            <a:fillRect/>
          </a:stretch>
        </p:blipFill>
        <p:spPr>
          <a:xfrm>
            <a:off x="9022145" y="1308232"/>
            <a:ext cx="2981881" cy="3082898"/>
          </a:xfrm>
        </p:spPr>
      </p:pic>
      <p:sp>
        <p:nvSpPr>
          <p:cNvPr id="10" name="Slide Number Placeholder 9">
            <a:extLst>
              <a:ext uri="{FF2B5EF4-FFF2-40B4-BE49-F238E27FC236}">
                <a16:creationId xmlns:a16="http://schemas.microsoft.com/office/drawing/2014/main" id="{FE9914FA-E1D2-4330-95B8-9D2D52D0E87F}"/>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3</a:t>
            </a:fld>
            <a:endParaRPr lang="en-US"/>
          </a:p>
        </p:txBody>
      </p:sp>
      <p:sp>
        <p:nvSpPr>
          <p:cNvPr id="13" name="TextBox 12">
            <a:extLst>
              <a:ext uri="{FF2B5EF4-FFF2-40B4-BE49-F238E27FC236}">
                <a16:creationId xmlns:a16="http://schemas.microsoft.com/office/drawing/2014/main" id="{89894748-06C8-4865-80F4-567060E21734}"/>
              </a:ext>
            </a:extLst>
          </p:cNvPr>
          <p:cNvSpPr txBox="1"/>
          <p:nvPr/>
        </p:nvSpPr>
        <p:spPr>
          <a:xfrm>
            <a:off x="444120" y="1012416"/>
            <a:ext cx="5769984" cy="5509200"/>
          </a:xfrm>
          <a:prstGeom prst="rect">
            <a:avLst/>
          </a:prstGeom>
          <a:noFill/>
        </p:spPr>
        <p:txBody>
          <a:bodyPr wrap="square" rtlCol="0">
            <a:spAutoFit/>
          </a:bodyPr>
          <a:lstStyle/>
          <a:p>
            <a:pPr algn="l"/>
            <a:r>
              <a:rPr lang="en-US" sz="2200" b="1" dirty="0">
                <a:solidFill>
                  <a:schemeClr val="tx2"/>
                </a:solidFill>
              </a:rPr>
              <a:t>Clubs start in October. Anyone can attend!</a:t>
            </a:r>
            <a:endParaRPr lang="en-US" sz="2200" dirty="0">
              <a:solidFill>
                <a:schemeClr val="tx2"/>
              </a:solidFill>
            </a:endParaRPr>
          </a:p>
          <a:p>
            <a:pPr marL="342900" indent="-342900" algn="l">
              <a:buFont typeface="Arial" panose="020B0604020202020204" pitchFamily="34" charset="0"/>
              <a:buChar char="•"/>
            </a:pPr>
            <a:r>
              <a:rPr lang="en-US" sz="2200" dirty="0">
                <a:solidFill>
                  <a:schemeClr val="tx2"/>
                </a:solidFill>
                <a:hlinkClick r:id="rId4"/>
              </a:rPr>
              <a:t>https://www.wavabulletinboard.com/esports-and-clubs</a:t>
            </a:r>
            <a:endParaRPr lang="en-US" sz="2200" dirty="0">
              <a:solidFill>
                <a:schemeClr val="tx2"/>
              </a:solidFill>
            </a:endParaRPr>
          </a:p>
          <a:p>
            <a:pPr marL="342900" indent="-342900" algn="l">
              <a:buFont typeface="Arial" panose="020B0604020202020204" pitchFamily="34" charset="0"/>
              <a:buChar char="•"/>
            </a:pPr>
            <a:r>
              <a:rPr lang="en-US" sz="2200" dirty="0">
                <a:solidFill>
                  <a:schemeClr val="tx2"/>
                </a:solidFill>
              </a:rPr>
              <a:t>Join a Club either through your OLS or links on the on the Bulletin Board website and email!</a:t>
            </a:r>
          </a:p>
          <a:p>
            <a:pPr marL="342900" indent="-342900" algn="l">
              <a:buFont typeface="Arial" panose="020B0604020202020204" pitchFamily="34" charset="0"/>
              <a:buChar char="•"/>
            </a:pPr>
            <a:r>
              <a:rPr lang="en-US" sz="2200" dirty="0">
                <a:solidFill>
                  <a:schemeClr val="tx2"/>
                </a:solidFill>
              </a:rPr>
              <a:t>Club info is updated regularly on the WAVA Bulletin Board Clubs Page</a:t>
            </a:r>
          </a:p>
          <a:p>
            <a:pPr marL="342900" indent="-342900" algn="l">
              <a:buFont typeface="Arial" panose="020B0604020202020204" pitchFamily="34" charset="0"/>
              <a:buChar char="•"/>
            </a:pPr>
            <a:r>
              <a:rPr lang="en-US" sz="2200" dirty="0">
                <a:solidFill>
                  <a:schemeClr val="tx2"/>
                </a:solidFill>
              </a:rPr>
              <a:t>Check your monthly WAVA Newsletter and National Newsletters </a:t>
            </a:r>
          </a:p>
          <a:p>
            <a:pPr marL="342900" indent="-342900" algn="l">
              <a:buFont typeface="Arial" panose="020B0604020202020204" pitchFamily="34" charset="0"/>
              <a:buChar char="•"/>
            </a:pPr>
            <a:r>
              <a:rPr lang="en-US" sz="2200" dirty="0">
                <a:solidFill>
                  <a:schemeClr val="tx2"/>
                </a:solidFill>
              </a:rPr>
              <a:t>Check your OLS Announcements for National K12 Clubs and Challenges regularly </a:t>
            </a:r>
            <a:r>
              <a:rPr lang="en-US" sz="2200" dirty="0">
                <a:solidFill>
                  <a:schemeClr val="tx2"/>
                </a:solidFill>
                <a:hlinkClick r:id="rId5"/>
              </a:rPr>
              <a:t>https://www.k12.com/parent-student-resources/extracurriculars-events/</a:t>
            </a:r>
            <a:r>
              <a:rPr lang="en-US" sz="2200" dirty="0">
                <a:solidFill>
                  <a:schemeClr val="tx2"/>
                </a:solidFill>
              </a:rPr>
              <a:t> </a:t>
            </a:r>
          </a:p>
          <a:p>
            <a:pPr marL="342900" indent="-342900" algn="l">
              <a:buFont typeface="Arial" panose="020B0604020202020204" pitchFamily="34" charset="0"/>
              <a:buChar char="•"/>
            </a:pPr>
            <a:r>
              <a:rPr lang="en-US" sz="2200" dirty="0">
                <a:solidFill>
                  <a:schemeClr val="tx2"/>
                </a:solidFill>
              </a:rPr>
              <a:t>Email: </a:t>
            </a:r>
            <a:r>
              <a:rPr lang="en-US" sz="2200" dirty="0">
                <a:solidFill>
                  <a:schemeClr val="tx2"/>
                </a:solidFill>
                <a:hlinkClick r:id="rId6"/>
              </a:rPr>
              <a:t>clubs@k12.com</a:t>
            </a:r>
            <a:r>
              <a:rPr lang="en-US" sz="2200" dirty="0">
                <a:solidFill>
                  <a:schemeClr val="tx2"/>
                </a:solidFill>
              </a:rPr>
              <a:t> for National Club Support and </a:t>
            </a:r>
            <a:r>
              <a:rPr lang="en-US" sz="2200" dirty="0">
                <a:solidFill>
                  <a:schemeClr val="tx2"/>
                </a:solidFill>
                <a:hlinkClick r:id="rId7"/>
              </a:rPr>
              <a:t>hchamberlain@wava.org</a:t>
            </a:r>
            <a:r>
              <a:rPr lang="en-US" sz="2200" dirty="0">
                <a:solidFill>
                  <a:schemeClr val="tx2"/>
                </a:solidFill>
              </a:rPr>
              <a:t> for WAVA Support </a:t>
            </a:r>
          </a:p>
        </p:txBody>
      </p:sp>
      <p:pic>
        <p:nvPicPr>
          <p:cNvPr id="3" name="Picture 2">
            <a:extLst>
              <a:ext uri="{FF2B5EF4-FFF2-40B4-BE49-F238E27FC236}">
                <a16:creationId xmlns:a16="http://schemas.microsoft.com/office/drawing/2014/main" id="{796FC41E-45A9-B4AE-3936-A8E745E1CC88}"/>
              </a:ext>
            </a:extLst>
          </p:cNvPr>
          <p:cNvPicPr>
            <a:picLocks noChangeAspect="1"/>
          </p:cNvPicPr>
          <p:nvPr/>
        </p:nvPicPr>
        <p:blipFill>
          <a:blip r:embed="rId8"/>
          <a:stretch>
            <a:fillRect/>
          </a:stretch>
        </p:blipFill>
        <p:spPr>
          <a:xfrm>
            <a:off x="6433184" y="1307306"/>
            <a:ext cx="2518485" cy="5052662"/>
          </a:xfrm>
          <a:prstGeom prst="rect">
            <a:avLst/>
          </a:prstGeom>
        </p:spPr>
      </p:pic>
      <p:pic>
        <p:nvPicPr>
          <p:cNvPr id="4" name="Online Media 3" title="Welcome to Community Engagement at WAVA and K12">
            <a:hlinkClick r:id="" action="ppaction://media"/>
            <a:extLst>
              <a:ext uri="{FF2B5EF4-FFF2-40B4-BE49-F238E27FC236}">
                <a16:creationId xmlns:a16="http://schemas.microsoft.com/office/drawing/2014/main" id="{84B44592-578A-D997-6820-8697F693F084}"/>
              </a:ext>
            </a:extLst>
          </p:cNvPr>
          <p:cNvPicPr>
            <a:picLocks noRot="1" noChangeAspect="1"/>
          </p:cNvPicPr>
          <p:nvPr>
            <a:videoFile r:link="rId1"/>
          </p:nvPr>
        </p:nvPicPr>
        <p:blipFill>
          <a:blip r:embed="rId9"/>
          <a:stretch>
            <a:fillRect/>
          </a:stretch>
        </p:blipFill>
        <p:spPr>
          <a:xfrm>
            <a:off x="9222875" y="4692580"/>
            <a:ext cx="2781151" cy="1612903"/>
          </a:xfrm>
          <a:prstGeom prst="rect">
            <a:avLst/>
          </a:prstGeom>
        </p:spPr>
      </p:pic>
    </p:spTree>
    <p:extLst>
      <p:ext uri="{BB962C8B-B14F-4D97-AF65-F5344CB8AC3E}">
        <p14:creationId xmlns:p14="http://schemas.microsoft.com/office/powerpoint/2010/main" val="21973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old letter and triangle&#10;&#10;Description automatically generated">
            <a:extLst>
              <a:ext uri="{FF2B5EF4-FFF2-40B4-BE49-F238E27FC236}">
                <a16:creationId xmlns:a16="http://schemas.microsoft.com/office/drawing/2014/main" id="{A753C479-685E-C15F-68A8-7B4A0A46EF0A}"/>
              </a:ext>
            </a:extLst>
          </p:cNvPr>
          <p:cNvPicPr>
            <a:picLocks noChangeAspect="1"/>
          </p:cNvPicPr>
          <p:nvPr/>
        </p:nvPicPr>
        <p:blipFill>
          <a:blip r:embed="rId2"/>
          <a:stretch>
            <a:fillRect/>
          </a:stretch>
        </p:blipFill>
        <p:spPr>
          <a:xfrm>
            <a:off x="1416501" y="1202639"/>
            <a:ext cx="4890803" cy="1864672"/>
          </a:xfrm>
          <a:prstGeom prst="rect">
            <a:avLst/>
          </a:prstGeom>
        </p:spPr>
      </p:pic>
      <p:sp>
        <p:nvSpPr>
          <p:cNvPr id="10" name="Slide Number Placeholder 9">
            <a:extLst>
              <a:ext uri="{FF2B5EF4-FFF2-40B4-BE49-F238E27FC236}">
                <a16:creationId xmlns:a16="http://schemas.microsoft.com/office/drawing/2014/main" id="{E81C2E61-1302-4FE8-A6C3-5AA18DD497BC}"/>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4</a:t>
            </a:fld>
            <a:endParaRPr lang="en-US"/>
          </a:p>
        </p:txBody>
      </p:sp>
      <p:sp>
        <p:nvSpPr>
          <p:cNvPr id="20" name="Title 1">
            <a:extLst>
              <a:ext uri="{FF2B5EF4-FFF2-40B4-BE49-F238E27FC236}">
                <a16:creationId xmlns:a16="http://schemas.microsoft.com/office/drawing/2014/main" id="{6A069E9E-ED1C-4A3F-85B5-82BE6693D5DE}"/>
              </a:ext>
            </a:extLst>
          </p:cNvPr>
          <p:cNvSpPr>
            <a:spLocks noGrp="1"/>
          </p:cNvSpPr>
          <p:nvPr>
            <p:ph type="title"/>
          </p:nvPr>
        </p:nvSpPr>
        <p:spPr>
          <a:xfrm>
            <a:off x="540913" y="94451"/>
            <a:ext cx="11110175" cy="784115"/>
          </a:xfrm>
        </p:spPr>
        <p:txBody>
          <a:bodyPr wrap="square" anchor="ctr">
            <a:normAutofit/>
          </a:bodyPr>
          <a:lstStyle/>
          <a:p>
            <a:r>
              <a:rPr lang="en-US"/>
              <a:t>ASB at WAVA for MS and HS</a:t>
            </a:r>
          </a:p>
        </p:txBody>
      </p:sp>
      <p:pic>
        <p:nvPicPr>
          <p:cNvPr id="4" name="Picture 3" descr="A yellow sign with a blue megaphone&#10;&#10;Description automatically generated">
            <a:extLst>
              <a:ext uri="{FF2B5EF4-FFF2-40B4-BE49-F238E27FC236}">
                <a16:creationId xmlns:a16="http://schemas.microsoft.com/office/drawing/2014/main" id="{CFC673FE-C134-5112-87CE-853B17BE5985}"/>
              </a:ext>
            </a:extLst>
          </p:cNvPr>
          <p:cNvPicPr>
            <a:picLocks noChangeAspect="1"/>
          </p:cNvPicPr>
          <p:nvPr/>
        </p:nvPicPr>
        <p:blipFill>
          <a:blip r:embed="rId3"/>
          <a:stretch>
            <a:fillRect/>
          </a:stretch>
        </p:blipFill>
        <p:spPr>
          <a:xfrm>
            <a:off x="7886131" y="1207594"/>
            <a:ext cx="2333768" cy="2054454"/>
          </a:xfrm>
          <a:prstGeom prst="rect">
            <a:avLst/>
          </a:prstGeom>
        </p:spPr>
      </p:pic>
      <p:sp>
        <p:nvSpPr>
          <p:cNvPr id="6" name="TextBox 5">
            <a:extLst>
              <a:ext uri="{FF2B5EF4-FFF2-40B4-BE49-F238E27FC236}">
                <a16:creationId xmlns:a16="http://schemas.microsoft.com/office/drawing/2014/main" id="{AF31FAA0-E5FA-9FCA-DCEF-CDB8CF7BAE5B}"/>
              </a:ext>
            </a:extLst>
          </p:cNvPr>
          <p:cNvSpPr txBox="1"/>
          <p:nvPr/>
        </p:nvSpPr>
        <p:spPr>
          <a:xfrm>
            <a:off x="187974" y="3308685"/>
            <a:ext cx="1199755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2"/>
                </a:solidFill>
                <a:cs typeface="Calibri"/>
              </a:rPr>
              <a:t>ASB is our WAVA Associated Student Body.  Our ASB meets for Middle School and High School throughout the year.  WAVA ASB promotes student leadership and student-led activities.  Some activities that Students participate in can include monthly focus events, Chill N' Chat, socializing opportunities, assemblies, Senior Days and Graduation.  ASB includes our ASB Advisor and leadership roles that students can apply or express interest in.  ASB meetings will show on your Class Connect Schedule. Advisors will reach out after school begins for interest.</a:t>
            </a:r>
          </a:p>
        </p:txBody>
      </p:sp>
    </p:spTree>
    <p:extLst>
      <p:ext uri="{BB962C8B-B14F-4D97-AF65-F5344CB8AC3E}">
        <p14:creationId xmlns:p14="http://schemas.microsoft.com/office/powerpoint/2010/main" val="390686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1C71B39-7654-4DDA-B772-A9C7DEF4AD09}"/>
              </a:ext>
            </a:extLst>
          </p:cNvPr>
          <p:cNvSpPr>
            <a:spLocks noGrp="1"/>
          </p:cNvSpPr>
          <p:nvPr>
            <p:ph type="title"/>
          </p:nvPr>
        </p:nvSpPr>
        <p:spPr>
          <a:xfrm>
            <a:off x="287840" y="112207"/>
            <a:ext cx="11110173" cy="784115"/>
          </a:xfrm>
        </p:spPr>
        <p:txBody>
          <a:bodyPr/>
          <a:lstStyle/>
          <a:p>
            <a:r>
              <a:rPr lang="en-US" dirty="0"/>
              <a:t>Get Involved in Competitions</a:t>
            </a:r>
          </a:p>
        </p:txBody>
      </p:sp>
      <p:sp>
        <p:nvSpPr>
          <p:cNvPr id="10" name="Slide Number Placeholder 9">
            <a:extLst>
              <a:ext uri="{FF2B5EF4-FFF2-40B4-BE49-F238E27FC236}">
                <a16:creationId xmlns:a16="http://schemas.microsoft.com/office/drawing/2014/main" id="{FE9914FA-E1D2-4330-95B8-9D2D52D0E87F}"/>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5</a:t>
            </a:fld>
            <a:endParaRPr lang="en-US"/>
          </a:p>
        </p:txBody>
      </p:sp>
      <p:sp>
        <p:nvSpPr>
          <p:cNvPr id="13" name="TextBox 12">
            <a:extLst>
              <a:ext uri="{FF2B5EF4-FFF2-40B4-BE49-F238E27FC236}">
                <a16:creationId xmlns:a16="http://schemas.microsoft.com/office/drawing/2014/main" id="{89894748-06C8-4865-80F4-567060E21734}"/>
              </a:ext>
            </a:extLst>
          </p:cNvPr>
          <p:cNvSpPr txBox="1"/>
          <p:nvPr/>
        </p:nvSpPr>
        <p:spPr>
          <a:xfrm>
            <a:off x="908480" y="1277005"/>
            <a:ext cx="5862965" cy="5047536"/>
          </a:xfrm>
          <a:prstGeom prst="rect">
            <a:avLst/>
          </a:prstGeom>
          <a:noFill/>
        </p:spPr>
        <p:txBody>
          <a:bodyPr wrap="square" rtlCol="0">
            <a:spAutoFit/>
          </a:bodyPr>
          <a:lstStyle/>
          <a:p>
            <a:pPr algn="l"/>
            <a:r>
              <a:rPr lang="en-US" sz="2200" b="1" dirty="0">
                <a:solidFill>
                  <a:schemeClr val="tx2"/>
                </a:solidFill>
              </a:rPr>
              <a:t>How can I participate in a K12 Competition throughout the year? Visit the K12 Enrichment Page to view current competitions happening:</a:t>
            </a:r>
          </a:p>
          <a:p>
            <a:pPr algn="l"/>
            <a:r>
              <a:rPr lang="en-US" sz="2400" dirty="0">
                <a:hlinkClick r:id="rId2"/>
              </a:rPr>
              <a:t>Home - K12 Enrichment</a:t>
            </a:r>
            <a:endParaRPr lang="en-US" sz="2400" dirty="0"/>
          </a:p>
          <a:p>
            <a:pPr algn="l"/>
            <a:endParaRPr lang="en-US" sz="2400" dirty="0">
              <a:solidFill>
                <a:schemeClr val="tx2"/>
              </a:solidFill>
            </a:endParaRPr>
          </a:p>
          <a:p>
            <a:pPr algn="l"/>
            <a:r>
              <a:rPr lang="en-US" sz="2400" dirty="0">
                <a:solidFill>
                  <a:schemeClr val="tx2"/>
                </a:solidFill>
              </a:rPr>
              <a:t>What type of Competitions are offered throughout the year:</a:t>
            </a:r>
          </a:p>
          <a:p>
            <a:pPr marL="342900" indent="-342900" algn="l">
              <a:buFont typeface="Arial" panose="020B0604020202020204" pitchFamily="34" charset="0"/>
              <a:buChar char="•"/>
            </a:pPr>
            <a:r>
              <a:rPr lang="en-US" sz="2000" dirty="0">
                <a:solidFill>
                  <a:schemeClr val="tx2"/>
                </a:solidFill>
              </a:rPr>
              <a:t>Photography</a:t>
            </a:r>
          </a:p>
          <a:p>
            <a:pPr marL="342900" indent="-342900" algn="l">
              <a:buFont typeface="Arial" panose="020B0604020202020204" pitchFamily="34" charset="0"/>
              <a:buChar char="•"/>
            </a:pPr>
            <a:r>
              <a:rPr lang="en-US" sz="2000" dirty="0">
                <a:solidFill>
                  <a:schemeClr val="tx2"/>
                </a:solidFill>
              </a:rPr>
              <a:t>Art</a:t>
            </a:r>
          </a:p>
          <a:p>
            <a:pPr marL="342900" indent="-342900" algn="l">
              <a:buFont typeface="Arial" panose="020B0604020202020204" pitchFamily="34" charset="0"/>
              <a:buChar char="•"/>
            </a:pPr>
            <a:r>
              <a:rPr lang="en-US" sz="2000" dirty="0">
                <a:solidFill>
                  <a:schemeClr val="tx2"/>
                </a:solidFill>
              </a:rPr>
              <a:t>Game Design</a:t>
            </a:r>
          </a:p>
          <a:p>
            <a:pPr marL="342900" indent="-342900" algn="l">
              <a:buFont typeface="Arial" panose="020B0604020202020204" pitchFamily="34" charset="0"/>
              <a:buChar char="•"/>
            </a:pPr>
            <a:r>
              <a:rPr lang="en-US" sz="2000" dirty="0">
                <a:solidFill>
                  <a:schemeClr val="tx2"/>
                </a:solidFill>
              </a:rPr>
              <a:t>Innovation</a:t>
            </a:r>
          </a:p>
          <a:p>
            <a:pPr marL="342900" indent="-342900" algn="l">
              <a:buFont typeface="Arial" panose="020B0604020202020204" pitchFamily="34" charset="0"/>
              <a:buChar char="•"/>
            </a:pPr>
            <a:r>
              <a:rPr lang="en-US" sz="2000" dirty="0">
                <a:solidFill>
                  <a:schemeClr val="tx2"/>
                </a:solidFill>
              </a:rPr>
              <a:t>Cooking Challenge</a:t>
            </a:r>
          </a:p>
          <a:p>
            <a:pPr marL="342900" indent="-342900" algn="l">
              <a:buFont typeface="Arial" panose="020B0604020202020204" pitchFamily="34" charset="0"/>
              <a:buChar char="•"/>
            </a:pPr>
            <a:r>
              <a:rPr lang="en-US" sz="2000" dirty="0">
                <a:solidFill>
                  <a:schemeClr val="tx2"/>
                </a:solidFill>
              </a:rPr>
              <a:t>National Robotics</a:t>
            </a:r>
          </a:p>
          <a:p>
            <a:pPr marL="342900" indent="-342900" algn="l">
              <a:buFont typeface="Arial" panose="020B0604020202020204" pitchFamily="34" charset="0"/>
              <a:buChar char="•"/>
            </a:pPr>
            <a:r>
              <a:rPr lang="en-US" sz="2000" dirty="0">
                <a:solidFill>
                  <a:schemeClr val="tx2"/>
                </a:solidFill>
              </a:rPr>
              <a:t>My Senior Reel</a:t>
            </a:r>
          </a:p>
          <a:p>
            <a:pPr marL="342900" indent="-342900" algn="l">
              <a:buFont typeface="Arial" panose="020B0604020202020204" pitchFamily="34" charset="0"/>
              <a:buChar char="•"/>
            </a:pPr>
            <a:r>
              <a:rPr lang="en-US" sz="2000" dirty="0">
                <a:solidFill>
                  <a:schemeClr val="tx2"/>
                </a:solidFill>
              </a:rPr>
              <a:t>Minecraft</a:t>
            </a:r>
          </a:p>
        </p:txBody>
      </p:sp>
      <p:pic>
        <p:nvPicPr>
          <p:cNvPr id="6" name="Content Placeholder 5">
            <a:extLst>
              <a:ext uri="{FF2B5EF4-FFF2-40B4-BE49-F238E27FC236}">
                <a16:creationId xmlns:a16="http://schemas.microsoft.com/office/drawing/2014/main" id="{A23B6DAE-A422-C533-3FA1-94D87211F657}"/>
              </a:ext>
            </a:extLst>
          </p:cNvPr>
          <p:cNvPicPr>
            <a:picLocks noGrp="1" noChangeAspect="1"/>
          </p:cNvPicPr>
          <p:nvPr>
            <p:ph idx="1"/>
          </p:nvPr>
        </p:nvPicPr>
        <p:blipFill>
          <a:blip r:embed="rId3"/>
          <a:stretch>
            <a:fillRect/>
          </a:stretch>
        </p:blipFill>
        <p:spPr>
          <a:xfrm>
            <a:off x="6590404" y="1184729"/>
            <a:ext cx="5601596" cy="5232499"/>
          </a:xfrm>
        </p:spPr>
      </p:pic>
    </p:spTree>
    <p:extLst>
      <p:ext uri="{BB962C8B-B14F-4D97-AF65-F5344CB8AC3E}">
        <p14:creationId xmlns:p14="http://schemas.microsoft.com/office/powerpoint/2010/main" val="192008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E81C2E61-1302-4FE8-A6C3-5AA18DD497BC}"/>
              </a:ext>
            </a:extLst>
          </p:cNvPr>
          <p:cNvSpPr>
            <a:spLocks noGrp="1"/>
          </p:cNvSpPr>
          <p:nvPr>
            <p:ph type="sldNum" sz="quarter" idx="12"/>
          </p:nvPr>
        </p:nvSpPr>
        <p:spPr>
          <a:xfrm>
            <a:off x="11592347" y="6417228"/>
            <a:ext cx="411679" cy="235898"/>
          </a:xfrm>
        </p:spPr>
        <p:txBody>
          <a:bodyPr vert="horz" lIns="0" tIns="45720" rIns="0" bIns="45720" rtlCol="0" anchor="ctr">
            <a:normAutofit/>
          </a:bodyPr>
          <a:lstStyle/>
          <a:p>
            <a:pPr>
              <a:spcAft>
                <a:spcPts val="600"/>
              </a:spcAft>
            </a:pPr>
            <a:fld id="{21D39C12-0AA1-4072-9899-4F019AE7642A}" type="slidenum">
              <a:rPr lang="en-US" smtClean="0"/>
              <a:pPr>
                <a:spcAft>
                  <a:spcPts val="600"/>
                </a:spcAft>
              </a:pPr>
              <a:t>6</a:t>
            </a:fld>
            <a:endParaRPr lang="en-US"/>
          </a:p>
        </p:txBody>
      </p:sp>
      <p:sp>
        <p:nvSpPr>
          <p:cNvPr id="20" name="Title 1">
            <a:extLst>
              <a:ext uri="{FF2B5EF4-FFF2-40B4-BE49-F238E27FC236}">
                <a16:creationId xmlns:a16="http://schemas.microsoft.com/office/drawing/2014/main" id="{6A069E9E-ED1C-4A3F-85B5-82BE6693D5DE}"/>
              </a:ext>
            </a:extLst>
          </p:cNvPr>
          <p:cNvSpPr>
            <a:spLocks noGrp="1"/>
          </p:cNvSpPr>
          <p:nvPr>
            <p:ph type="title"/>
          </p:nvPr>
        </p:nvSpPr>
        <p:spPr>
          <a:xfrm>
            <a:off x="463974" y="143753"/>
            <a:ext cx="11110172" cy="784115"/>
          </a:xfrm>
        </p:spPr>
        <p:txBody>
          <a:bodyPr vert="horz" wrap="square" lIns="0" tIns="45720" rIns="0" bIns="0" rtlCol="0" anchor="ctr">
            <a:normAutofit/>
          </a:bodyPr>
          <a:lstStyle/>
          <a:p>
            <a:r>
              <a:rPr lang="en-US" sz="3600" b="1" kern="1200" spc="0" baseline="0" dirty="0">
                <a:latin typeface="+mn-lt"/>
                <a:ea typeface="+mj-ea"/>
                <a:cs typeface="+mj-cs"/>
              </a:rPr>
              <a:t>WAVA Outings</a:t>
            </a:r>
          </a:p>
        </p:txBody>
      </p:sp>
      <p:pic>
        <p:nvPicPr>
          <p:cNvPr id="11" name="Online Media 10" title="WAVA Back to School Picnics">
            <a:hlinkClick r:id="" action="ppaction://media"/>
            <a:extLst>
              <a:ext uri="{FF2B5EF4-FFF2-40B4-BE49-F238E27FC236}">
                <a16:creationId xmlns:a16="http://schemas.microsoft.com/office/drawing/2014/main" id="{1DE213CD-6CB4-1D36-8C0A-C981FF36579E}"/>
              </a:ext>
            </a:extLst>
          </p:cNvPr>
          <p:cNvPicPr>
            <a:picLocks noGrp="1" noRot="1" noChangeAspect="1"/>
          </p:cNvPicPr>
          <p:nvPr>
            <p:ph idx="13"/>
            <a:videoFile r:link="rId1"/>
          </p:nvPr>
        </p:nvPicPr>
        <p:blipFill>
          <a:blip r:embed="rId3"/>
          <a:stretch>
            <a:fillRect/>
          </a:stretch>
        </p:blipFill>
        <p:spPr>
          <a:xfrm>
            <a:off x="7121990" y="1197345"/>
            <a:ext cx="4676196" cy="2641537"/>
          </a:xfrm>
          <a:prstGeom prst="rect">
            <a:avLst/>
          </a:prstGeom>
        </p:spPr>
      </p:pic>
      <p:sp>
        <p:nvSpPr>
          <p:cNvPr id="12" name="TextBox 11">
            <a:extLst>
              <a:ext uri="{FF2B5EF4-FFF2-40B4-BE49-F238E27FC236}">
                <a16:creationId xmlns:a16="http://schemas.microsoft.com/office/drawing/2014/main" id="{4FBFA95D-7EEB-D007-E8BB-A542B2E55175}"/>
              </a:ext>
            </a:extLst>
          </p:cNvPr>
          <p:cNvSpPr txBox="1"/>
          <p:nvPr/>
        </p:nvSpPr>
        <p:spPr>
          <a:xfrm>
            <a:off x="463974" y="1154249"/>
            <a:ext cx="6515421" cy="526297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chemeClr val="tx2"/>
                </a:solidFill>
              </a:rPr>
              <a:t>WAVA hosts outings are offered throughout the year!  Check the Outings Link on the WAVA Bulleting Board!  </a:t>
            </a:r>
          </a:p>
          <a:p>
            <a:pPr marL="342900" indent="-342900">
              <a:buFont typeface="Arial" panose="020B0604020202020204" pitchFamily="34" charset="0"/>
              <a:buChar char="•"/>
            </a:pPr>
            <a:r>
              <a:rPr lang="en-US" sz="2400" dirty="0">
                <a:solidFill>
                  <a:schemeClr val="tx2"/>
                </a:solidFill>
              </a:rPr>
              <a:t>Every Friday 12-2pm Meet for Park Days throughout WA!</a:t>
            </a:r>
          </a:p>
          <a:p>
            <a:pPr marL="342900" indent="-342900">
              <a:buFont typeface="Arial" panose="020B0604020202020204" pitchFamily="34" charset="0"/>
              <a:buChar char="•"/>
            </a:pPr>
            <a:r>
              <a:rPr lang="en-US" sz="2400" dirty="0">
                <a:solidFill>
                  <a:schemeClr val="tx2"/>
                </a:solidFill>
              </a:rPr>
              <a:t>Back to School Picnic Date: 09/20</a:t>
            </a:r>
          </a:p>
          <a:p>
            <a:pPr marL="342900" indent="-342900">
              <a:buFont typeface="Arial" panose="020B0604020202020204" pitchFamily="34" charset="0"/>
              <a:buChar char="•"/>
            </a:pPr>
            <a:r>
              <a:rPr lang="en-US" sz="2400" dirty="0">
                <a:solidFill>
                  <a:schemeClr val="tx2"/>
                </a:solidFill>
              </a:rPr>
              <a:t>Outings vary by grade and can include activities like museum tours, hikes, picnics, nature explorations, science fairs and more.</a:t>
            </a:r>
          </a:p>
          <a:p>
            <a:pPr marL="342900" indent="-342900">
              <a:buFont typeface="Arial" panose="020B0604020202020204" pitchFamily="34" charset="0"/>
              <a:buChar char="•"/>
            </a:pPr>
            <a:r>
              <a:rPr lang="en-US" sz="2400" dirty="0">
                <a:solidFill>
                  <a:schemeClr val="tx2"/>
                </a:solidFill>
              </a:rPr>
              <a:t>Don’t see an outing near you, suggest to your teacher!</a:t>
            </a:r>
          </a:p>
          <a:p>
            <a:pPr marL="342900" indent="-342900">
              <a:buFont typeface="Arial" panose="020B0604020202020204" pitchFamily="34" charset="0"/>
              <a:buChar char="•"/>
            </a:pPr>
            <a:r>
              <a:rPr lang="en-US" sz="2400" dirty="0">
                <a:solidFill>
                  <a:schemeClr val="tx2"/>
                </a:solidFill>
              </a:rPr>
              <a:t>Find the outings link on the WAVA Bulletin Board.</a:t>
            </a:r>
          </a:p>
          <a:p>
            <a:r>
              <a:rPr lang="en-US" sz="2400" dirty="0">
                <a:hlinkClick r:id="rId4"/>
              </a:rPr>
              <a:t>WAVA Outings List.xlsx</a:t>
            </a:r>
            <a:endParaRPr lang="en-US" sz="2400" dirty="0">
              <a:solidFill>
                <a:schemeClr val="tx2"/>
              </a:solidFill>
            </a:endParaRPr>
          </a:p>
        </p:txBody>
      </p:sp>
      <p:sp>
        <p:nvSpPr>
          <p:cNvPr id="13" name="TextBox 12">
            <a:extLst>
              <a:ext uri="{FF2B5EF4-FFF2-40B4-BE49-F238E27FC236}">
                <a16:creationId xmlns:a16="http://schemas.microsoft.com/office/drawing/2014/main" id="{5432894D-CDC9-E9D5-E408-FD9CDD2A9E20}"/>
              </a:ext>
            </a:extLst>
          </p:cNvPr>
          <p:cNvSpPr txBox="1"/>
          <p:nvPr/>
        </p:nvSpPr>
        <p:spPr>
          <a:xfrm>
            <a:off x="7722474" y="4250892"/>
            <a:ext cx="3761864" cy="1754326"/>
          </a:xfrm>
          <a:prstGeom prst="rect">
            <a:avLst/>
          </a:prstGeom>
          <a:noFill/>
        </p:spPr>
        <p:txBody>
          <a:bodyPr wrap="square" rtlCol="0">
            <a:spAutoFit/>
          </a:bodyPr>
          <a:lstStyle/>
          <a:p>
            <a:pPr algn="ctr"/>
            <a:r>
              <a:rPr lang="en-US" sz="1800" b="1" dirty="0">
                <a:solidFill>
                  <a:schemeClr val="tx2"/>
                </a:solidFill>
              </a:rPr>
              <a:t>If you don’t see an outing in your area, you can post your own outing on the WAVA LC Community! Outings are optional and not required.</a:t>
            </a:r>
          </a:p>
          <a:p>
            <a:pPr algn="ctr"/>
            <a:r>
              <a:rPr lang="en-US" sz="1800" b="1" dirty="0">
                <a:solidFill>
                  <a:schemeClr val="tx2"/>
                </a:solidFill>
              </a:rPr>
              <a:t>Let’s get connected!</a:t>
            </a:r>
          </a:p>
          <a:p>
            <a:pPr algn="ctr"/>
            <a:r>
              <a:rPr lang="en-US" sz="1800" b="1" dirty="0">
                <a:solidFill>
                  <a:schemeClr val="tx2"/>
                </a:solidFill>
              </a:rPr>
              <a:t>https://www.wavabulletinboard.com </a:t>
            </a:r>
          </a:p>
        </p:txBody>
      </p:sp>
    </p:spTree>
    <p:extLst>
      <p:ext uri="{BB962C8B-B14F-4D97-AF65-F5344CB8AC3E}">
        <p14:creationId xmlns:p14="http://schemas.microsoft.com/office/powerpoint/2010/main" val="153596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E81C2E61-1302-4FE8-A6C3-5AA18DD497BC}"/>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7</a:t>
            </a:fld>
            <a:endParaRPr lang="en-US"/>
          </a:p>
        </p:txBody>
      </p:sp>
      <p:sp>
        <p:nvSpPr>
          <p:cNvPr id="25" name="Text Placeholder 2">
            <a:extLst>
              <a:ext uri="{FF2B5EF4-FFF2-40B4-BE49-F238E27FC236}">
                <a16:creationId xmlns:a16="http://schemas.microsoft.com/office/drawing/2014/main" id="{496DD6F4-C049-2AEF-4D52-2B6ABE63BA54}"/>
              </a:ext>
            </a:extLst>
          </p:cNvPr>
          <p:cNvSpPr>
            <a:spLocks noGrp="1"/>
          </p:cNvSpPr>
          <p:nvPr>
            <p:ph type="body" sz="quarter" idx="10"/>
          </p:nvPr>
        </p:nvSpPr>
        <p:spPr>
          <a:xfrm>
            <a:off x="540913" y="1186164"/>
            <a:ext cx="10513530" cy="1641155"/>
          </a:xfrm>
        </p:spPr>
        <p:txBody>
          <a:bodyPr/>
          <a:lstStyle/>
          <a:p>
            <a:r>
              <a:rPr lang="en-US" dirty="0"/>
              <a:t>Meet students in the Zone for socialization, chat, activities, games and challenges.  WAVA Zone is open Monday to Friday 12-4pm.  WAVA Zone is open for K-2, 3-5, 6-8 and the National K12 Zone for 9-12.  Students can access the Zone through the OLS. Questions, hchamberlain@wava.org</a:t>
            </a:r>
          </a:p>
          <a:p>
            <a:endParaRPr lang="en-US" dirty="0"/>
          </a:p>
        </p:txBody>
      </p:sp>
      <p:sp>
        <p:nvSpPr>
          <p:cNvPr id="20" name="Title 1">
            <a:extLst>
              <a:ext uri="{FF2B5EF4-FFF2-40B4-BE49-F238E27FC236}">
                <a16:creationId xmlns:a16="http://schemas.microsoft.com/office/drawing/2014/main" id="{6A069E9E-ED1C-4A3F-85B5-82BE6693D5DE}"/>
              </a:ext>
            </a:extLst>
          </p:cNvPr>
          <p:cNvSpPr>
            <a:spLocks noGrp="1"/>
          </p:cNvSpPr>
          <p:nvPr>
            <p:ph type="title"/>
          </p:nvPr>
        </p:nvSpPr>
        <p:spPr>
          <a:xfrm>
            <a:off x="540913" y="94451"/>
            <a:ext cx="11110175" cy="784115"/>
          </a:xfrm>
        </p:spPr>
        <p:txBody>
          <a:bodyPr wrap="square" anchor="ctr">
            <a:normAutofit/>
          </a:bodyPr>
          <a:lstStyle/>
          <a:p>
            <a:r>
              <a:rPr lang="en-US" dirty="0"/>
              <a:t>Visit the WAVA K12 Zone</a:t>
            </a:r>
          </a:p>
        </p:txBody>
      </p:sp>
      <p:pic>
        <p:nvPicPr>
          <p:cNvPr id="8" name="Picture 7">
            <a:extLst>
              <a:ext uri="{FF2B5EF4-FFF2-40B4-BE49-F238E27FC236}">
                <a16:creationId xmlns:a16="http://schemas.microsoft.com/office/drawing/2014/main" id="{CF3EEE47-164D-4E85-65D5-4778FCADCA31}"/>
              </a:ext>
            </a:extLst>
          </p:cNvPr>
          <p:cNvPicPr>
            <a:picLocks noChangeAspect="1"/>
          </p:cNvPicPr>
          <p:nvPr/>
        </p:nvPicPr>
        <p:blipFill rotWithShape="1">
          <a:blip r:embed="rId2"/>
          <a:srcRect r="-2" b="2819"/>
          <a:stretch/>
        </p:blipFill>
        <p:spPr>
          <a:xfrm>
            <a:off x="1169889" y="2587500"/>
            <a:ext cx="9852222" cy="3829728"/>
          </a:xfrm>
          <a:prstGeom prst="rect">
            <a:avLst/>
          </a:prstGeom>
          <a:noFill/>
        </p:spPr>
      </p:pic>
      <p:sp>
        <p:nvSpPr>
          <p:cNvPr id="9" name="TextBox 8">
            <a:extLst>
              <a:ext uri="{FF2B5EF4-FFF2-40B4-BE49-F238E27FC236}">
                <a16:creationId xmlns:a16="http://schemas.microsoft.com/office/drawing/2014/main" id="{61358437-2CA7-C196-AE5F-749D7EFAC8D0}"/>
              </a:ext>
            </a:extLst>
          </p:cNvPr>
          <p:cNvSpPr txBox="1"/>
          <p:nvPr/>
        </p:nvSpPr>
        <p:spPr>
          <a:xfrm>
            <a:off x="5551451" y="301842"/>
            <a:ext cx="1614458" cy="369332"/>
          </a:xfrm>
          <a:prstGeom prst="rect">
            <a:avLst/>
          </a:prstGeom>
          <a:noFill/>
        </p:spPr>
        <p:txBody>
          <a:bodyPr wrap="square" rtlCol="0">
            <a:spAutoFit/>
          </a:bodyPr>
          <a:lstStyle/>
          <a:p>
            <a:pPr algn="l"/>
            <a:r>
              <a:rPr lang="en-US" dirty="0">
                <a:hlinkClick r:id="rId3"/>
              </a:rPr>
              <a:t>K12 Zone - K12</a:t>
            </a:r>
            <a:endParaRPr lang="en-US" dirty="0">
              <a:solidFill>
                <a:schemeClr val="tx2"/>
              </a:solidFill>
            </a:endParaRPr>
          </a:p>
        </p:txBody>
      </p:sp>
    </p:spTree>
    <p:extLst>
      <p:ext uri="{BB962C8B-B14F-4D97-AF65-F5344CB8AC3E}">
        <p14:creationId xmlns:p14="http://schemas.microsoft.com/office/powerpoint/2010/main" val="53117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E81C2E61-1302-4FE8-A6C3-5AA18DD497BC}"/>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8</a:t>
            </a:fld>
            <a:endParaRPr lang="en-US"/>
          </a:p>
        </p:txBody>
      </p:sp>
      <p:sp>
        <p:nvSpPr>
          <p:cNvPr id="20" name="Title 1">
            <a:extLst>
              <a:ext uri="{FF2B5EF4-FFF2-40B4-BE49-F238E27FC236}">
                <a16:creationId xmlns:a16="http://schemas.microsoft.com/office/drawing/2014/main" id="{6A069E9E-ED1C-4A3F-85B5-82BE6693D5DE}"/>
              </a:ext>
            </a:extLst>
          </p:cNvPr>
          <p:cNvSpPr>
            <a:spLocks noGrp="1"/>
          </p:cNvSpPr>
          <p:nvPr>
            <p:ph type="title"/>
          </p:nvPr>
        </p:nvSpPr>
        <p:spPr>
          <a:xfrm>
            <a:off x="540913" y="94451"/>
            <a:ext cx="11110175" cy="784115"/>
          </a:xfrm>
        </p:spPr>
        <p:txBody>
          <a:bodyPr wrap="square" anchor="ctr">
            <a:normAutofit/>
          </a:bodyPr>
          <a:lstStyle/>
          <a:p>
            <a:r>
              <a:rPr lang="en-US" dirty="0"/>
              <a:t>Career Prep at WAVA for Grades 7-12</a:t>
            </a:r>
          </a:p>
        </p:txBody>
      </p:sp>
      <p:pic>
        <p:nvPicPr>
          <p:cNvPr id="3" name="Picture 2">
            <a:extLst>
              <a:ext uri="{FF2B5EF4-FFF2-40B4-BE49-F238E27FC236}">
                <a16:creationId xmlns:a16="http://schemas.microsoft.com/office/drawing/2014/main" id="{515D14B0-F289-EC51-60C8-4B4597BF06E4}"/>
              </a:ext>
            </a:extLst>
          </p:cNvPr>
          <p:cNvPicPr>
            <a:picLocks noChangeAspect="1"/>
          </p:cNvPicPr>
          <p:nvPr/>
        </p:nvPicPr>
        <p:blipFill>
          <a:blip r:embed="rId2"/>
          <a:stretch>
            <a:fillRect/>
          </a:stretch>
        </p:blipFill>
        <p:spPr>
          <a:xfrm>
            <a:off x="0" y="878566"/>
            <a:ext cx="12192000" cy="2708424"/>
          </a:xfrm>
          <a:prstGeom prst="rect">
            <a:avLst/>
          </a:prstGeom>
        </p:spPr>
      </p:pic>
      <p:pic>
        <p:nvPicPr>
          <p:cNvPr id="5" name="Picture 4">
            <a:extLst>
              <a:ext uri="{FF2B5EF4-FFF2-40B4-BE49-F238E27FC236}">
                <a16:creationId xmlns:a16="http://schemas.microsoft.com/office/drawing/2014/main" id="{A2913812-217B-8B5A-71B2-7371FA82F8F6}"/>
              </a:ext>
            </a:extLst>
          </p:cNvPr>
          <p:cNvPicPr>
            <a:picLocks noChangeAspect="1"/>
          </p:cNvPicPr>
          <p:nvPr/>
        </p:nvPicPr>
        <p:blipFill>
          <a:blip r:embed="rId3"/>
          <a:stretch>
            <a:fillRect/>
          </a:stretch>
        </p:blipFill>
        <p:spPr>
          <a:xfrm>
            <a:off x="6179736" y="3708804"/>
            <a:ext cx="6012264" cy="2284298"/>
          </a:xfrm>
          <a:prstGeom prst="rect">
            <a:avLst/>
          </a:prstGeom>
        </p:spPr>
      </p:pic>
      <p:pic>
        <p:nvPicPr>
          <p:cNvPr id="12" name="Picture 11">
            <a:extLst>
              <a:ext uri="{FF2B5EF4-FFF2-40B4-BE49-F238E27FC236}">
                <a16:creationId xmlns:a16="http://schemas.microsoft.com/office/drawing/2014/main" id="{6F314306-05F8-CDB8-DFE9-96169270E3CD}"/>
              </a:ext>
            </a:extLst>
          </p:cNvPr>
          <p:cNvPicPr>
            <a:picLocks noChangeAspect="1"/>
          </p:cNvPicPr>
          <p:nvPr/>
        </p:nvPicPr>
        <p:blipFill>
          <a:blip r:embed="rId4"/>
          <a:stretch>
            <a:fillRect/>
          </a:stretch>
        </p:blipFill>
        <p:spPr>
          <a:xfrm>
            <a:off x="0" y="3708804"/>
            <a:ext cx="6149591" cy="2270630"/>
          </a:xfrm>
          <a:prstGeom prst="rect">
            <a:avLst/>
          </a:prstGeom>
        </p:spPr>
      </p:pic>
      <p:sp>
        <p:nvSpPr>
          <p:cNvPr id="2" name="TextBox 1">
            <a:extLst>
              <a:ext uri="{FF2B5EF4-FFF2-40B4-BE49-F238E27FC236}">
                <a16:creationId xmlns:a16="http://schemas.microsoft.com/office/drawing/2014/main" id="{C22D5D8B-543A-87A3-6033-5C187D619112}"/>
              </a:ext>
            </a:extLst>
          </p:cNvPr>
          <p:cNvSpPr txBox="1"/>
          <p:nvPr/>
        </p:nvSpPr>
        <p:spPr>
          <a:xfrm>
            <a:off x="1902279" y="6262007"/>
            <a:ext cx="5225142" cy="369332"/>
          </a:xfrm>
          <a:prstGeom prst="rect">
            <a:avLst/>
          </a:prstGeom>
          <a:noFill/>
        </p:spPr>
        <p:txBody>
          <a:bodyPr wrap="square" rtlCol="0">
            <a:spAutoFit/>
          </a:bodyPr>
          <a:lstStyle/>
          <a:p>
            <a:pPr algn="l"/>
            <a:r>
              <a:rPr lang="en-US" dirty="0">
                <a:solidFill>
                  <a:schemeClr val="tx2"/>
                </a:solidFill>
              </a:rPr>
              <a:t>Questions on Career Prep: tkreilmann@wava.org</a:t>
            </a:r>
          </a:p>
        </p:txBody>
      </p:sp>
    </p:spTree>
    <p:extLst>
      <p:ext uri="{BB962C8B-B14F-4D97-AF65-F5344CB8AC3E}">
        <p14:creationId xmlns:p14="http://schemas.microsoft.com/office/powerpoint/2010/main" val="3048328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A069E9E-ED1C-4A3F-85B5-82BE6693D5DE}"/>
              </a:ext>
            </a:extLst>
          </p:cNvPr>
          <p:cNvSpPr>
            <a:spLocks noGrp="1"/>
          </p:cNvSpPr>
          <p:nvPr>
            <p:ph type="title"/>
          </p:nvPr>
        </p:nvSpPr>
        <p:spPr>
          <a:xfrm>
            <a:off x="482174" y="226347"/>
            <a:ext cx="11110173" cy="784115"/>
          </a:xfrm>
        </p:spPr>
        <p:txBody>
          <a:bodyPr/>
          <a:lstStyle/>
          <a:p>
            <a:r>
              <a:rPr lang="en-US" dirty="0"/>
              <a:t>WAVA CTSO Clubs: </a:t>
            </a:r>
          </a:p>
        </p:txBody>
      </p:sp>
      <p:sp>
        <p:nvSpPr>
          <p:cNvPr id="10" name="Slide Number Placeholder 9">
            <a:extLst>
              <a:ext uri="{FF2B5EF4-FFF2-40B4-BE49-F238E27FC236}">
                <a16:creationId xmlns:a16="http://schemas.microsoft.com/office/drawing/2014/main" id="{E81C2E61-1302-4FE8-A6C3-5AA18DD497BC}"/>
              </a:ext>
            </a:extLst>
          </p:cNvPr>
          <p:cNvSpPr>
            <a:spLocks noGrp="1"/>
          </p:cNvSpPr>
          <p:nvPr>
            <p:ph type="sldNum" sz="quarter" idx="12"/>
          </p:nvPr>
        </p:nvSpPr>
        <p:spPr>
          <a:xfrm>
            <a:off x="11592347" y="6417228"/>
            <a:ext cx="411679" cy="235898"/>
          </a:xfrm>
        </p:spPr>
        <p:txBody>
          <a:bodyPr anchor="ctr">
            <a:normAutofit/>
          </a:bodyPr>
          <a:lstStyle/>
          <a:p>
            <a:pPr>
              <a:spcAft>
                <a:spcPts val="600"/>
              </a:spcAft>
            </a:pPr>
            <a:fld id="{21D39C12-0AA1-4072-9899-4F019AE7642A}" type="slidenum">
              <a:rPr lang="en-US" smtClean="0"/>
              <a:pPr>
                <a:spcAft>
                  <a:spcPts val="600"/>
                </a:spcAft>
              </a:pPr>
              <a:t>9</a:t>
            </a:fld>
            <a:endParaRPr lang="en-US"/>
          </a:p>
        </p:txBody>
      </p:sp>
      <p:sp>
        <p:nvSpPr>
          <p:cNvPr id="3" name="Content Placeholder 2">
            <a:extLst>
              <a:ext uri="{FF2B5EF4-FFF2-40B4-BE49-F238E27FC236}">
                <a16:creationId xmlns:a16="http://schemas.microsoft.com/office/drawing/2014/main" id="{9C16F970-9389-42E1-9F9A-FA456D35702D}"/>
              </a:ext>
            </a:extLst>
          </p:cNvPr>
          <p:cNvSpPr>
            <a:spLocks noGrp="1"/>
          </p:cNvSpPr>
          <p:nvPr>
            <p:ph idx="1"/>
          </p:nvPr>
        </p:nvSpPr>
        <p:spPr>
          <a:xfrm>
            <a:off x="1232804" y="1533810"/>
            <a:ext cx="2996297" cy="3790379"/>
          </a:xfrm>
        </p:spPr>
        <p:txBody>
          <a:bodyPr>
            <a:normAutofit lnSpcReduction="10000"/>
          </a:bodyPr>
          <a:lstStyle/>
          <a:p>
            <a:r>
              <a:rPr lang="en-US" dirty="0"/>
              <a:t>SkillsUSA</a:t>
            </a:r>
          </a:p>
          <a:p>
            <a:r>
              <a:rPr lang="en-US" dirty="0"/>
              <a:t>FBLA</a:t>
            </a:r>
          </a:p>
          <a:p>
            <a:r>
              <a:rPr lang="en-US" dirty="0"/>
              <a:t>FCCLA</a:t>
            </a:r>
          </a:p>
          <a:p>
            <a:r>
              <a:rPr lang="en-US" dirty="0"/>
              <a:t>HOSA</a:t>
            </a:r>
          </a:p>
          <a:p>
            <a:r>
              <a:rPr lang="en-US" dirty="0"/>
              <a:t>TSA</a:t>
            </a:r>
          </a:p>
          <a:p>
            <a:pPr marL="0" indent="0">
              <a:buNone/>
            </a:pPr>
            <a:r>
              <a:rPr lang="en-US" sz="1800" b="1" dirty="0"/>
              <a:t>Contact: CTE Admin</a:t>
            </a:r>
          </a:p>
          <a:p>
            <a:pPr marL="0" indent="0">
              <a:buNone/>
            </a:pPr>
            <a:r>
              <a:rPr lang="en-US" sz="1800" b="1" dirty="0"/>
              <a:t>Taylor Kreilmann, tkreilmann@K12.com</a:t>
            </a:r>
          </a:p>
        </p:txBody>
      </p:sp>
      <p:sp>
        <p:nvSpPr>
          <p:cNvPr id="2" name="TextBox 1">
            <a:extLst>
              <a:ext uri="{FF2B5EF4-FFF2-40B4-BE49-F238E27FC236}">
                <a16:creationId xmlns:a16="http://schemas.microsoft.com/office/drawing/2014/main" id="{FFC80098-76BC-34C7-CFB5-D6564643C551}"/>
              </a:ext>
            </a:extLst>
          </p:cNvPr>
          <p:cNvSpPr txBox="1"/>
          <p:nvPr/>
        </p:nvSpPr>
        <p:spPr>
          <a:xfrm>
            <a:off x="4441372" y="1427583"/>
            <a:ext cx="6578081" cy="4524315"/>
          </a:xfrm>
          <a:prstGeom prst="rect">
            <a:avLst/>
          </a:prstGeom>
          <a:noFill/>
        </p:spPr>
        <p:txBody>
          <a:bodyPr wrap="square" rtlCol="0">
            <a:spAutoFit/>
          </a:bodyPr>
          <a:lstStyle/>
          <a:p>
            <a:pPr algn="l" fontAlgn="base"/>
            <a:r>
              <a:rPr lang="en-US" b="0" i="0" dirty="0">
                <a:solidFill>
                  <a:schemeClr val="accent1"/>
                </a:solidFill>
                <a:effectLst/>
              </a:rPr>
              <a:t>Career and Technical Student Organizations (CTSOs) extend teaching and learning through innovative programs, business and community partnerships and leaderships experiences. CTSOs are a powerful avenue for helping our nation address key challenges such as workforce development, student achievement, economic vitality and global competitiveness. By joining, students learn more about careers, post-high school education, and training opportunities. They develop leadership skills that will prepare them for work and can test their skills in local, state, and national competitions.   </a:t>
            </a:r>
          </a:p>
          <a:p>
            <a:pPr algn="l" fontAlgn="base"/>
            <a:endParaRPr lang="en-US" b="0" i="0" dirty="0">
              <a:effectLst/>
            </a:endParaRPr>
          </a:p>
          <a:p>
            <a:pPr algn="l" fontAlgn="base">
              <a:buFont typeface="Arial" panose="020B0604020202020204" pitchFamily="34" charset="0"/>
              <a:buChar char="•"/>
            </a:pPr>
            <a:r>
              <a:rPr lang="en-US" b="0" i="0" u="sng" strike="noStrike" dirty="0">
                <a:effectLst/>
                <a:hlinkClick r:id="rId2"/>
              </a:rPr>
              <a:t>FCCLA Family and Consumer Sciences Education</a:t>
            </a:r>
            <a:endParaRPr lang="en-US" b="0" i="0" dirty="0">
              <a:effectLst/>
            </a:endParaRPr>
          </a:p>
          <a:p>
            <a:pPr algn="l" fontAlgn="base">
              <a:buFont typeface="Arial" panose="020B0604020202020204" pitchFamily="34" charset="0"/>
              <a:buChar char="•"/>
            </a:pPr>
            <a:r>
              <a:rPr lang="en-US" b="0" i="0" u="sng" strike="noStrike" dirty="0">
                <a:effectLst/>
                <a:hlinkClick r:id="rId3"/>
              </a:rPr>
              <a:t>HOSA Health Professions</a:t>
            </a:r>
            <a:endParaRPr lang="en-US" b="0" i="0" dirty="0">
              <a:effectLst/>
            </a:endParaRPr>
          </a:p>
          <a:p>
            <a:pPr algn="l" fontAlgn="base">
              <a:buFont typeface="Arial" panose="020B0604020202020204" pitchFamily="34" charset="0"/>
              <a:buChar char="•"/>
            </a:pPr>
            <a:r>
              <a:rPr lang="en-US" b="0" i="0" u="sng" strike="noStrike" dirty="0">
                <a:effectLst/>
                <a:hlinkClick r:id="rId4"/>
              </a:rPr>
              <a:t>SkillsUSA Career and Technical Education</a:t>
            </a:r>
            <a:endParaRPr lang="en-US" b="0" i="0" dirty="0">
              <a:effectLst/>
            </a:endParaRPr>
          </a:p>
          <a:p>
            <a:pPr algn="l" fontAlgn="base">
              <a:buFont typeface="Arial" panose="020B0604020202020204" pitchFamily="34" charset="0"/>
              <a:buChar char="•"/>
            </a:pPr>
            <a:r>
              <a:rPr lang="en-US" b="0" i="0" u="none" strike="noStrike" dirty="0">
                <a:effectLst/>
                <a:hlinkClick r:id="rId5"/>
              </a:rPr>
              <a:t>FBLA Future Business Leaders of America</a:t>
            </a:r>
            <a:endParaRPr lang="en-US" b="0" i="0" u="none" strike="noStrike" dirty="0">
              <a:effectLst/>
            </a:endParaRPr>
          </a:p>
          <a:p>
            <a:pPr algn="l" fontAlgn="base">
              <a:buFont typeface="Arial" panose="020B0604020202020204" pitchFamily="34" charset="0"/>
              <a:buChar char="•"/>
            </a:pPr>
            <a:r>
              <a:rPr lang="en-US" dirty="0">
                <a:hlinkClick r:id="rId6"/>
              </a:rPr>
              <a:t>TSA Technology Students of America</a:t>
            </a:r>
            <a:endParaRPr lang="en-US" b="0" i="0" dirty="0">
              <a:effectLst/>
            </a:endParaRPr>
          </a:p>
          <a:p>
            <a:pPr algn="l" fontAlgn="base"/>
            <a:endParaRPr lang="en-US" b="0" i="0" dirty="0">
              <a:effectLst/>
            </a:endParaRPr>
          </a:p>
        </p:txBody>
      </p:sp>
    </p:spTree>
    <p:extLst>
      <p:ext uri="{BB962C8B-B14F-4D97-AF65-F5344CB8AC3E}">
        <p14:creationId xmlns:p14="http://schemas.microsoft.com/office/powerpoint/2010/main" val="1408400035"/>
      </p:ext>
    </p:extLst>
  </p:cSld>
  <p:clrMapOvr>
    <a:masterClrMapping/>
  </p:clrMapOvr>
</p:sld>
</file>

<file path=ppt/theme/theme1.xml><?xml version="1.0" encoding="utf-8"?>
<a:theme xmlns:a="http://schemas.openxmlformats.org/drawingml/2006/main" name="Frame">
  <a:themeElements>
    <a:clrScheme name="WAVA PRIDE 2021">
      <a:dk1>
        <a:srgbClr val="000000"/>
      </a:dk1>
      <a:lt1>
        <a:srgbClr val="FFFFFF"/>
      </a:lt1>
      <a:dk2>
        <a:srgbClr val="69B2B2"/>
      </a:dk2>
      <a:lt2>
        <a:srgbClr val="BFBFBF"/>
      </a:lt2>
      <a:accent1>
        <a:srgbClr val="007F7B"/>
      </a:accent1>
      <a:accent2>
        <a:srgbClr val="69B2B2"/>
      </a:accent2>
      <a:accent3>
        <a:srgbClr val="0000CC"/>
      </a:accent3>
      <a:accent4>
        <a:srgbClr val="EF6100"/>
      </a:accent4>
      <a:accent5>
        <a:srgbClr val="BFBFBF"/>
      </a:accent5>
      <a:accent6>
        <a:srgbClr val="FFFFFF"/>
      </a:accent6>
      <a:hlink>
        <a:srgbClr val="0000CC"/>
      </a:hlink>
      <a:folHlink>
        <a:srgbClr val="EF610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K12">
  <a:themeElements>
    <a:clrScheme name="WAVA PRIDE 2021">
      <a:dk1>
        <a:srgbClr val="000000"/>
      </a:dk1>
      <a:lt1>
        <a:srgbClr val="FFFFFF"/>
      </a:lt1>
      <a:dk2>
        <a:srgbClr val="69B2B2"/>
      </a:dk2>
      <a:lt2>
        <a:srgbClr val="BFBFBF"/>
      </a:lt2>
      <a:accent1>
        <a:srgbClr val="007F7B"/>
      </a:accent1>
      <a:accent2>
        <a:srgbClr val="69B2B2"/>
      </a:accent2>
      <a:accent3>
        <a:srgbClr val="FFFFFF"/>
      </a:accent3>
      <a:accent4>
        <a:srgbClr val="EF6100"/>
      </a:accent4>
      <a:accent5>
        <a:srgbClr val="BFBFBF"/>
      </a:accent5>
      <a:accent6>
        <a:srgbClr val="0000CC"/>
      </a:accent6>
      <a:hlink>
        <a:srgbClr val="0000CC"/>
      </a:hlink>
      <a:folHlink>
        <a:srgbClr val="EF6100"/>
      </a:folHlink>
    </a:clrScheme>
    <a:fontScheme name="Custom 195">
      <a:majorFont>
        <a:latin typeface="Cambria"/>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51673</TotalTime>
  <Words>1329</Words>
  <Application>Microsoft Office PowerPoint</Application>
  <PresentationFormat>Widescreen</PresentationFormat>
  <Paragraphs>155</Paragraphs>
  <Slides>15</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Aharoni</vt:lpstr>
      <vt:lpstr>Arial</vt:lpstr>
      <vt:lpstr>Calibri</vt:lpstr>
      <vt:lpstr>Century Gothic</vt:lpstr>
      <vt:lpstr>Corbel</vt:lpstr>
      <vt:lpstr>Segoe UI</vt:lpstr>
      <vt:lpstr>Wingdings 2</vt:lpstr>
      <vt:lpstr>Frame</vt:lpstr>
      <vt:lpstr>K12</vt:lpstr>
      <vt:lpstr>WAVA Community Engagement  </vt:lpstr>
      <vt:lpstr>WAVA Community Engagement</vt:lpstr>
      <vt:lpstr>Get Involved in Clubs</vt:lpstr>
      <vt:lpstr>ASB at WAVA for MS and HS</vt:lpstr>
      <vt:lpstr>Get Involved in Competitions</vt:lpstr>
      <vt:lpstr>WAVA Outings</vt:lpstr>
      <vt:lpstr>Visit the WAVA K12 Zone</vt:lpstr>
      <vt:lpstr>Career Prep at WAVA for Grades 7-12</vt:lpstr>
      <vt:lpstr>WAVA CTSO Clubs: </vt:lpstr>
      <vt:lpstr>K12 Enrichment Programs Available to MS/HS: </vt:lpstr>
      <vt:lpstr>Stay Connected</vt:lpstr>
      <vt:lpstr>Helpful Links to Bookmark</vt:lpstr>
      <vt:lpstr>PowerPoint Presentation</vt:lpstr>
      <vt:lpstr>Share Your Story with WAVA</vt:lpstr>
      <vt:lpstr>Welcome Back WAVA-Student Videos/Pics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VIRTUAL ACADEMIES</dc:title>
  <dc:creator>Summer Shelton</dc:creator>
  <cp:lastModifiedBy>Chamberlain, Hailey</cp:lastModifiedBy>
  <cp:revision>221</cp:revision>
  <dcterms:created xsi:type="dcterms:W3CDTF">2020-12-16T18:02:55Z</dcterms:created>
  <dcterms:modified xsi:type="dcterms:W3CDTF">2024-08-20T21:30:40Z</dcterms:modified>
</cp:coreProperties>
</file>