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8265D-856A-4F40-93BB-5EA32711B02A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5E04D-D518-4E3E-8DCC-9D3D4E30E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598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/>
              <a:t>ROUTINE OLS:</a:t>
            </a:r>
          </a:p>
          <a:p>
            <a:r>
              <a:rPr lang="en-US" sz="1100"/>
              <a:t>6-hour school day</a:t>
            </a:r>
          </a:p>
          <a:p>
            <a:r>
              <a:rPr lang="en-US" sz="1100"/>
              <a:t>Complete all parts of lessons – ES: get readies, learns &amp; try its, MS/HS: practice assignments before assessments</a:t>
            </a:r>
          </a:p>
          <a:p>
            <a:r>
              <a:rPr lang="en-US" sz="1100"/>
              <a:t>Conferences: every 4-5 weeks of school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4A31CC-D61D-4A1D-BFF1-20B4B1FCF6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598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6A35EAA-ED80-4FF1-942C-82B1D483AF60}"/>
              </a:ext>
            </a:extLst>
          </p:cNvPr>
          <p:cNvSpPr/>
          <p:nvPr/>
        </p:nvSpPr>
        <p:spPr>
          <a:xfrm rot="21133683" flipH="1">
            <a:off x="977627" y="481134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415F49B-3CBC-46CF-AFB5-988852D0479E}"/>
              </a:ext>
            </a:extLst>
          </p:cNvPr>
          <p:cNvSpPr/>
          <p:nvPr/>
        </p:nvSpPr>
        <p:spPr>
          <a:xfrm rot="21133683" flipH="1">
            <a:off x="1010574" y="456230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0FF0C0-FC1A-4C5B-9FE5-09BA33FF7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392" y="1398181"/>
            <a:ext cx="7134446" cy="2870791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989092-15F8-4341-8D94-9E799301C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0835" y="5135527"/>
            <a:ext cx="4397164" cy="1057938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7328B-E858-4921-99C2-3B0BE1724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81296-9B7B-4EF3-89B3-8B33E6070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2FE59-6CD1-4D0F-8A06-10CA2D383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29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139E3-FB89-4585-A22D-15851E8DE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4B498-70D2-4956-A576-83345B38D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A84CB-FF9E-43D6-8805-B4ABB520D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7EE14-0A60-428B-BC0E-A50951E0E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A9A22-BBF2-4B23-B17F-B32AC87D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45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5CC51B-E0BE-4D50-A04A-571F8BCAE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99550" y="692150"/>
            <a:ext cx="2254250" cy="53099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F5607-7A89-4981-87F4-98BC7CE0A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692150"/>
            <a:ext cx="8108950" cy="53099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0D5BE-275A-42D5-BCE1-357D53FC5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25F9A-B406-4028-AC92-D12450519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70F0A-5147-4274-A0A1-BD219179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2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C77D-9BA0-4A3B-B823-2059DC3C3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811DB-C16F-4CED-97C6-73ABD71F3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14D3C-7343-4DD7-B816-0D4D66BD6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409C8-4D7C-40EE-A12E-59CB555C7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222D5-7193-4F59-83B4-3C19E8B14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723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BEFA1-A4AB-4CF4-B02E-57AAED571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1971" y="1709738"/>
            <a:ext cx="9165772" cy="296327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B406C-F19A-4393-9AD1-A300A7E45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1971" y="4875028"/>
            <a:ext cx="9165772" cy="1052623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D7AE7-47F6-4023-8D44-8BA1DAB05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B32FC-A974-44FC-9804-F871EE51D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9ADE9-F40E-4E3B-AB8D-68CB1F485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9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4D816-3E01-4EFD-AD9C-783D674DA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53D69-34A7-451D-A902-5F6CD1334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0722" y="2095500"/>
            <a:ext cx="4999077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1E0E2-7D34-48E0-8795-546D2F00E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1056" y="2095500"/>
            <a:ext cx="5072743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005476-6B6D-4BA3-919B-5335D6429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DB6D41-07E2-4F6D-BB39-217957FE7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0CA9C-BFED-484F-B765-EA8CE4B4B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33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74AD2-5208-4201-90A7-F96187619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02129"/>
            <a:ext cx="10326688" cy="11256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3FF53-BE24-42E9-BA12-BC5863CBF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1827804"/>
            <a:ext cx="4968875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84776-6678-4D27-9BE9-5D83FC9E8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8700" y="2642191"/>
            <a:ext cx="4968875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BCA2E2-5B30-43B4-8FCD-23015451F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81054" y="1827804"/>
            <a:ext cx="5087034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A7B7A1-E670-4E7E-AEBA-340893DE8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81054" y="2642191"/>
            <a:ext cx="5087034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44D3AE-982A-4CC3-8456-4D4B0E35D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FE3087-09F9-4436-8236-8693EA498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413CB-0E24-4F96-AF8C-EE269ACC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26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5CAD1C-D319-4A48-8DF9-50699231C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3D0181-83E0-4AB1-B372-24D6C075B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50352C-6317-4DD0-84C4-AE7DDAC5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8F340C5-9EBB-43D9-91F5-F767DBD59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01240" y="1130240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ECC812-F2A9-46D4-9B78-6659C68ED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671" y="1932214"/>
            <a:ext cx="6966858" cy="309154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7A37F60-69E7-41AC-BC9A-9DBC3B577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55668" y="1103025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05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6D441F-9FBB-4F90-987A-39793DE0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C92B1E-8D5D-45CA-9A8B-53E3B7FEC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89E71-49A9-4CE9-AD1D-780A876B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231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4053A-B2EE-4E20-9723-6BB0BBD50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53272"/>
            <a:ext cx="3932237" cy="173272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065AB-0DF3-4C86-AB5F-EB65021F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642" y="987425"/>
            <a:ext cx="593974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D99FAE-8825-466D-9F1E-3B7BAED2C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8550"/>
            <a:ext cx="3932237" cy="350043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3A6375-677F-4A58-B98D-18F3DEF8E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40F2C-7AE7-481B-856A-B3E26AE8B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7C48C-9BD9-41CB-915E-A905B8869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567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B6DE4-025D-4D93-A5D0-FB4589720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15915"/>
            <a:ext cx="3932237" cy="16700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93EE21-471F-4B7B-B7AF-192243A127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6B769-8E40-42E6-8F62-C4347B0CE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5744"/>
            <a:ext cx="3932237" cy="35032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84DC6-1AA3-4779-8EDF-F4A87750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7F83E-FAF9-43E1-95CC-6F4EDD76B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D8C7B-B211-4BAF-9C05-09CF993B0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2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AAE2DA9-9BAF-4D46-BC97-20425C5321FD}"/>
              </a:ext>
            </a:extLst>
          </p:cNvPr>
          <p:cNvSpPr/>
          <p:nvPr/>
        </p:nvSpPr>
        <p:spPr>
          <a:xfrm>
            <a:off x="372926" y="367993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68807" y="-29564"/>
                  <a:pt x="11499601" y="84193"/>
                </a:cubicBezTo>
                <a:lnTo>
                  <a:pt x="11496115" y="333210"/>
                </a:lnTo>
                <a:cubicBezTo>
                  <a:pt x="11496285" y="48943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489E99-8A12-4C4F-92F9-95B01D814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4" y="558209"/>
            <a:ext cx="10333075" cy="1414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1B211-A6C3-4384-AA0B-7A8561A53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0726" y="2089298"/>
            <a:ext cx="10333074" cy="3827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07E98-5ED3-41C2-BC39-EA8FB826AB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834" y="6356350"/>
            <a:ext cx="2604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fld id="{C1691109-F4F8-4597-962C-A4F4B7960636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93049-EC55-4ABD-8F77-F5A84AE384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56153" y="6356350"/>
            <a:ext cx="34441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B6DF-CCDC-4ED0-A4B2-1512B668F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0263" y="6356350"/>
            <a:ext cx="523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2D2C6CA-56BB-4A08-A1E2-342F83955EDB}"/>
              </a:ext>
            </a:extLst>
          </p:cNvPr>
          <p:cNvSpPr/>
          <p:nvPr/>
        </p:nvSpPr>
        <p:spPr>
          <a:xfrm>
            <a:off x="403284" y="389461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5500 h 6255974"/>
              <a:gd name="connsiteX1" fmla="*/ 11263634 w 11499601"/>
              <a:gd name="connsiteY1" fmla="*/ 16394 h 6255974"/>
              <a:gd name="connsiteX2" fmla="*/ 11499601 w 11499601"/>
              <a:gd name="connsiteY2" fmla="*/ 64794 h 6255974"/>
              <a:gd name="connsiteX3" fmla="*/ 11496115 w 11499601"/>
              <a:gd name="connsiteY3" fmla="*/ 338710 h 6255974"/>
              <a:gd name="connsiteX4" fmla="*/ 11496626 w 11499601"/>
              <a:gd name="connsiteY4" fmla="*/ 807372 h 6255974"/>
              <a:gd name="connsiteX5" fmla="*/ 11482477 w 11499601"/>
              <a:gd name="connsiteY5" fmla="*/ 1840079 h 6255974"/>
              <a:gd name="connsiteX6" fmla="*/ 11478714 w 11499601"/>
              <a:gd name="connsiteY6" fmla="*/ 3525714 h 6255974"/>
              <a:gd name="connsiteX7" fmla="*/ 11419375 w 11499601"/>
              <a:gd name="connsiteY7" fmla="*/ 5987933 h 6255974"/>
              <a:gd name="connsiteX8" fmla="*/ 5959453 w 11499601"/>
              <a:gd name="connsiteY8" fmla="*/ 5978886 h 6255974"/>
              <a:gd name="connsiteX9" fmla="*/ 4858766 w 11499601"/>
              <a:gd name="connsiteY9" fmla="*/ 6005062 h 6255974"/>
              <a:gd name="connsiteX10" fmla="*/ 3239306 w 11499601"/>
              <a:gd name="connsiteY10" fmla="*/ 5978241 h 6255974"/>
              <a:gd name="connsiteX11" fmla="*/ 3217554 w 11499601"/>
              <a:gd name="connsiteY11" fmla="*/ 6011412 h 6255974"/>
              <a:gd name="connsiteX12" fmla="*/ 3219866 w 11499601"/>
              <a:gd name="connsiteY12" fmla="*/ 6255974 h 6255974"/>
              <a:gd name="connsiteX13" fmla="*/ 2870715 w 11499601"/>
              <a:gd name="connsiteY13" fmla="*/ 6061661 h 6255974"/>
              <a:gd name="connsiteX14" fmla="*/ 2785655 w 11499601"/>
              <a:gd name="connsiteY14" fmla="*/ 5978241 h 6255974"/>
              <a:gd name="connsiteX15" fmla="*/ 2301504 w 11499601"/>
              <a:gd name="connsiteY15" fmla="*/ 5973147 h 6255974"/>
              <a:gd name="connsiteX16" fmla="*/ 666073 w 11499601"/>
              <a:gd name="connsiteY16" fmla="*/ 5964071 h 6255974"/>
              <a:gd name="connsiteX17" fmla="*/ 94741 w 11499601"/>
              <a:gd name="connsiteY17" fmla="*/ 5962915 h 6255974"/>
              <a:gd name="connsiteX18" fmla="*/ 37859 w 11499601"/>
              <a:gd name="connsiteY18" fmla="*/ 5881560 h 6255974"/>
              <a:gd name="connsiteX19" fmla="*/ 28975 w 11499601"/>
              <a:gd name="connsiteY19" fmla="*/ 2612388 h 6255974"/>
              <a:gd name="connsiteX20" fmla="*/ 33539 w 11499601"/>
              <a:gd name="connsiteY20" fmla="*/ 65360 h 6255974"/>
              <a:gd name="connsiteX21" fmla="*/ 39830 w 11499601"/>
              <a:gd name="connsiteY21" fmla="*/ 47528 h 6255974"/>
              <a:gd name="connsiteX22" fmla="*/ 88659 w 11499601"/>
              <a:gd name="connsiteY22" fmla="*/ 42782 h 6255974"/>
              <a:gd name="connsiteX23" fmla="*/ 301554 w 11499601"/>
              <a:gd name="connsiteY23" fmla="*/ 42782 h 6255974"/>
              <a:gd name="connsiteX24" fmla="*/ 416464 w 11499601"/>
              <a:gd name="connsiteY24" fmla="*/ 36225 h 6255974"/>
              <a:gd name="connsiteX25" fmla="*/ 907723 w 11499601"/>
              <a:gd name="connsiteY25" fmla="*/ 29769 h 6255974"/>
              <a:gd name="connsiteX26" fmla="*/ 3989089 w 11499601"/>
              <a:gd name="connsiteY26" fmla="*/ 35153 h 6255974"/>
              <a:gd name="connsiteX27" fmla="*/ 9680053 w 11499601"/>
              <a:gd name="connsiteY27" fmla="*/ 5500 h 62559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5929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1172 w 11499601"/>
              <a:gd name="connsiteY3" fmla="*/ 31329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83635" y="5293"/>
                  <a:pt x="11499601" y="39374"/>
                </a:cubicBezTo>
                <a:lnTo>
                  <a:pt x="11491172" y="313290"/>
                </a:lnTo>
                <a:cubicBezTo>
                  <a:pt x="11491342" y="46951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986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45" r:id="rId7"/>
    <p:sldLayoutId id="2147483746" r:id="rId8"/>
    <p:sldLayoutId id="2147483747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b="1" kern="1200" spc="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SzPct val="73000"/>
        <a:buFontTx/>
        <a:buNone/>
        <a:defRPr sz="3200" b="1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18288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800" b="1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4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182880" algn="l" defTabSz="914400" rtl="0" eaLnBrk="1" latinLnBrk="0" hangingPunct="1">
        <a:lnSpc>
          <a:spcPct val="100000"/>
        </a:lnSpc>
        <a:spcBef>
          <a:spcPts val="500"/>
        </a:spcBef>
        <a:buSzPct val="73000"/>
        <a:buFont typeface="Arial" panose="020B0604020202020204" pitchFamily="34" charset="0"/>
        <a:buChar char="•"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AAE2DA9-9BAF-4D46-BC97-20425C532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2926" y="367993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68807" y="-29564"/>
                  <a:pt x="11499601" y="84193"/>
                </a:cubicBezTo>
                <a:lnTo>
                  <a:pt x="11496115" y="333210"/>
                </a:lnTo>
                <a:cubicBezTo>
                  <a:pt x="11496285" y="48943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2D2C6CA-56BB-4A08-A1E2-342F83955E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3284" y="389461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5500 h 6255974"/>
              <a:gd name="connsiteX1" fmla="*/ 11263634 w 11499601"/>
              <a:gd name="connsiteY1" fmla="*/ 16394 h 6255974"/>
              <a:gd name="connsiteX2" fmla="*/ 11499601 w 11499601"/>
              <a:gd name="connsiteY2" fmla="*/ 64794 h 6255974"/>
              <a:gd name="connsiteX3" fmla="*/ 11496115 w 11499601"/>
              <a:gd name="connsiteY3" fmla="*/ 338710 h 6255974"/>
              <a:gd name="connsiteX4" fmla="*/ 11496626 w 11499601"/>
              <a:gd name="connsiteY4" fmla="*/ 807372 h 6255974"/>
              <a:gd name="connsiteX5" fmla="*/ 11482477 w 11499601"/>
              <a:gd name="connsiteY5" fmla="*/ 1840079 h 6255974"/>
              <a:gd name="connsiteX6" fmla="*/ 11478714 w 11499601"/>
              <a:gd name="connsiteY6" fmla="*/ 3525714 h 6255974"/>
              <a:gd name="connsiteX7" fmla="*/ 11419375 w 11499601"/>
              <a:gd name="connsiteY7" fmla="*/ 5987933 h 6255974"/>
              <a:gd name="connsiteX8" fmla="*/ 5959453 w 11499601"/>
              <a:gd name="connsiteY8" fmla="*/ 5978886 h 6255974"/>
              <a:gd name="connsiteX9" fmla="*/ 4858766 w 11499601"/>
              <a:gd name="connsiteY9" fmla="*/ 6005062 h 6255974"/>
              <a:gd name="connsiteX10" fmla="*/ 3239306 w 11499601"/>
              <a:gd name="connsiteY10" fmla="*/ 5978241 h 6255974"/>
              <a:gd name="connsiteX11" fmla="*/ 3217554 w 11499601"/>
              <a:gd name="connsiteY11" fmla="*/ 6011412 h 6255974"/>
              <a:gd name="connsiteX12" fmla="*/ 3219866 w 11499601"/>
              <a:gd name="connsiteY12" fmla="*/ 6255974 h 6255974"/>
              <a:gd name="connsiteX13" fmla="*/ 2870715 w 11499601"/>
              <a:gd name="connsiteY13" fmla="*/ 6061661 h 6255974"/>
              <a:gd name="connsiteX14" fmla="*/ 2785655 w 11499601"/>
              <a:gd name="connsiteY14" fmla="*/ 5978241 h 6255974"/>
              <a:gd name="connsiteX15" fmla="*/ 2301504 w 11499601"/>
              <a:gd name="connsiteY15" fmla="*/ 5973147 h 6255974"/>
              <a:gd name="connsiteX16" fmla="*/ 666073 w 11499601"/>
              <a:gd name="connsiteY16" fmla="*/ 5964071 h 6255974"/>
              <a:gd name="connsiteX17" fmla="*/ 94741 w 11499601"/>
              <a:gd name="connsiteY17" fmla="*/ 5962915 h 6255974"/>
              <a:gd name="connsiteX18" fmla="*/ 37859 w 11499601"/>
              <a:gd name="connsiteY18" fmla="*/ 5881560 h 6255974"/>
              <a:gd name="connsiteX19" fmla="*/ 28975 w 11499601"/>
              <a:gd name="connsiteY19" fmla="*/ 2612388 h 6255974"/>
              <a:gd name="connsiteX20" fmla="*/ 33539 w 11499601"/>
              <a:gd name="connsiteY20" fmla="*/ 65360 h 6255974"/>
              <a:gd name="connsiteX21" fmla="*/ 39830 w 11499601"/>
              <a:gd name="connsiteY21" fmla="*/ 47528 h 6255974"/>
              <a:gd name="connsiteX22" fmla="*/ 88659 w 11499601"/>
              <a:gd name="connsiteY22" fmla="*/ 42782 h 6255974"/>
              <a:gd name="connsiteX23" fmla="*/ 301554 w 11499601"/>
              <a:gd name="connsiteY23" fmla="*/ 42782 h 6255974"/>
              <a:gd name="connsiteX24" fmla="*/ 416464 w 11499601"/>
              <a:gd name="connsiteY24" fmla="*/ 36225 h 6255974"/>
              <a:gd name="connsiteX25" fmla="*/ 907723 w 11499601"/>
              <a:gd name="connsiteY25" fmla="*/ 29769 h 6255974"/>
              <a:gd name="connsiteX26" fmla="*/ 3989089 w 11499601"/>
              <a:gd name="connsiteY26" fmla="*/ 35153 h 6255974"/>
              <a:gd name="connsiteX27" fmla="*/ 9680053 w 11499601"/>
              <a:gd name="connsiteY27" fmla="*/ 5500 h 62559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5929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1172 w 11499601"/>
              <a:gd name="connsiteY3" fmla="*/ 31329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83635" y="5293"/>
                  <a:pt x="11499601" y="39374"/>
                </a:cubicBezTo>
                <a:lnTo>
                  <a:pt x="11491172" y="313290"/>
                </a:lnTo>
                <a:cubicBezTo>
                  <a:pt x="11491342" y="46951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B753AB3-5C40-4FBB-AD51-F3611E607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3987EAF-F491-43B5-AE03-AECA2EAD96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48290" y="505765"/>
            <a:ext cx="11011431" cy="6006966"/>
          </a:xfrm>
          <a:custGeom>
            <a:avLst/>
            <a:gdLst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34742 w 11603130"/>
              <a:gd name="connsiteY11" fmla="*/ 5912754 h 6362961"/>
              <a:gd name="connsiteX12" fmla="*/ 8343333 w 11603130"/>
              <a:gd name="connsiteY12" fmla="*/ 6362961 h 6362961"/>
              <a:gd name="connsiteX13" fmla="*/ 8951337 w 11603130"/>
              <a:gd name="connsiteY13" fmla="*/ 5912879 h 6362961"/>
              <a:gd name="connsiteX14" fmla="*/ 9710371 w 11603130"/>
              <a:gd name="connsiteY14" fmla="*/ 5911624 h 6362961"/>
              <a:gd name="connsiteX15" fmla="*/ 9804791 w 11603130"/>
              <a:gd name="connsiteY15" fmla="*/ 5908320 h 6362961"/>
              <a:gd name="connsiteX16" fmla="*/ 9863784 w 11603130"/>
              <a:gd name="connsiteY16" fmla="*/ 5909115 h 6362961"/>
              <a:gd name="connsiteX17" fmla="*/ 10007288 w 11603130"/>
              <a:gd name="connsiteY17" fmla="*/ 5914499 h 6362961"/>
              <a:gd name="connsiteX18" fmla="*/ 10927227 w 11603130"/>
              <a:gd name="connsiteY18" fmla="*/ 5922366 h 6362961"/>
              <a:gd name="connsiteX19" fmla="*/ 11562333 w 11603130"/>
              <a:gd name="connsiteY19" fmla="*/ 5906085 h 6362961"/>
              <a:gd name="connsiteX20" fmla="*/ 11571244 w 11603130"/>
              <a:gd name="connsiteY20" fmla="*/ 2621674 h 6362961"/>
              <a:gd name="connsiteX21" fmla="*/ 11561892 w 11603130"/>
              <a:gd name="connsiteY21" fmla="*/ 176313 h 6362961"/>
              <a:gd name="connsiteX22" fmla="*/ 11289537 w 11603130"/>
              <a:gd name="connsiteY22" fmla="*/ 107615 h 6362961"/>
              <a:gd name="connsiteX23" fmla="*/ 10689999 w 11603130"/>
              <a:gd name="connsiteY23" fmla="*/ 70591 h 6362961"/>
              <a:gd name="connsiteX24" fmla="*/ 7599878 w 11603130"/>
              <a:gd name="connsiteY24" fmla="*/ 75910 h 6362961"/>
              <a:gd name="connsiteX0" fmla="*/ 1892744 w 11601242"/>
              <a:gd name="connsiteY0" fmla="*/ 39610 h 6402571"/>
              <a:gd name="connsiteX1" fmla="*/ 304663 w 11601242"/>
              <a:gd name="connsiteY1" fmla="*/ 50371 h 6402571"/>
              <a:gd name="connsiteX2" fmla="*/ 0 w 11601242"/>
              <a:gd name="connsiteY2" fmla="*/ 87552 h 6402571"/>
              <a:gd name="connsiteX3" fmla="*/ 0 w 11601242"/>
              <a:gd name="connsiteY3" fmla="*/ 948756 h 6402571"/>
              <a:gd name="connsiteX4" fmla="*/ 4597 w 11601242"/>
              <a:gd name="connsiteY4" fmla="*/ 948756 h 6402571"/>
              <a:gd name="connsiteX5" fmla="*/ 8568 w 11601242"/>
              <a:gd name="connsiteY5" fmla="*/ 1128518 h 6402571"/>
              <a:gd name="connsiteX6" fmla="*/ 88972 w 11601242"/>
              <a:gd name="connsiteY6" fmla="*/ 3563458 h 6402571"/>
              <a:gd name="connsiteX7" fmla="*/ 148480 w 11601242"/>
              <a:gd name="connsiteY7" fmla="*/ 5970451 h 6402571"/>
              <a:gd name="connsiteX8" fmla="*/ 5623915 w 11601242"/>
              <a:gd name="connsiteY8" fmla="*/ 5986674 h 6402571"/>
              <a:gd name="connsiteX9" fmla="*/ 8143603 w 11601242"/>
              <a:gd name="connsiteY9" fmla="*/ 5952640 h 6402571"/>
              <a:gd name="connsiteX10" fmla="*/ 8168400 w 11601242"/>
              <a:gd name="connsiteY10" fmla="*/ 5953783 h 6402571"/>
              <a:gd name="connsiteX11" fmla="*/ 8334742 w 11601242"/>
              <a:gd name="connsiteY11" fmla="*/ 5952364 h 6402571"/>
              <a:gd name="connsiteX12" fmla="*/ 8343333 w 11601242"/>
              <a:gd name="connsiteY12" fmla="*/ 6402571 h 6402571"/>
              <a:gd name="connsiteX13" fmla="*/ 8951337 w 11601242"/>
              <a:gd name="connsiteY13" fmla="*/ 5952489 h 6402571"/>
              <a:gd name="connsiteX14" fmla="*/ 9710371 w 11601242"/>
              <a:gd name="connsiteY14" fmla="*/ 5951234 h 6402571"/>
              <a:gd name="connsiteX15" fmla="*/ 9804791 w 11601242"/>
              <a:gd name="connsiteY15" fmla="*/ 5947930 h 6402571"/>
              <a:gd name="connsiteX16" fmla="*/ 9863784 w 11601242"/>
              <a:gd name="connsiteY16" fmla="*/ 5948725 h 6402571"/>
              <a:gd name="connsiteX17" fmla="*/ 10007288 w 11601242"/>
              <a:gd name="connsiteY17" fmla="*/ 5954109 h 6402571"/>
              <a:gd name="connsiteX18" fmla="*/ 10927227 w 11601242"/>
              <a:gd name="connsiteY18" fmla="*/ 5961976 h 6402571"/>
              <a:gd name="connsiteX19" fmla="*/ 11562333 w 11601242"/>
              <a:gd name="connsiteY19" fmla="*/ 5945695 h 6402571"/>
              <a:gd name="connsiteX20" fmla="*/ 11571244 w 11601242"/>
              <a:gd name="connsiteY20" fmla="*/ 2661284 h 6402571"/>
              <a:gd name="connsiteX21" fmla="*/ 11561892 w 11601242"/>
              <a:gd name="connsiteY21" fmla="*/ 215923 h 6402571"/>
              <a:gd name="connsiteX22" fmla="*/ 11316429 w 11601242"/>
              <a:gd name="connsiteY22" fmla="*/ 110142 h 6402571"/>
              <a:gd name="connsiteX23" fmla="*/ 10689999 w 11601242"/>
              <a:gd name="connsiteY23" fmla="*/ 110201 h 6402571"/>
              <a:gd name="connsiteX24" fmla="*/ 7599878 w 11601242"/>
              <a:gd name="connsiteY24" fmla="*/ 115520 h 6402571"/>
              <a:gd name="connsiteX25" fmla="*/ 1892744 w 11601242"/>
              <a:gd name="connsiteY25" fmla="*/ 39610 h 6402571"/>
              <a:gd name="connsiteX0" fmla="*/ 1892744 w 11600084"/>
              <a:gd name="connsiteY0" fmla="*/ 0 h 6362961"/>
              <a:gd name="connsiteX1" fmla="*/ 304663 w 11600084"/>
              <a:gd name="connsiteY1" fmla="*/ 10761 h 6362961"/>
              <a:gd name="connsiteX2" fmla="*/ 0 w 11600084"/>
              <a:gd name="connsiteY2" fmla="*/ 47942 h 6362961"/>
              <a:gd name="connsiteX3" fmla="*/ 0 w 11600084"/>
              <a:gd name="connsiteY3" fmla="*/ 909146 h 6362961"/>
              <a:gd name="connsiteX4" fmla="*/ 4597 w 11600084"/>
              <a:gd name="connsiteY4" fmla="*/ 909146 h 6362961"/>
              <a:gd name="connsiteX5" fmla="*/ 8568 w 11600084"/>
              <a:gd name="connsiteY5" fmla="*/ 1088908 h 6362961"/>
              <a:gd name="connsiteX6" fmla="*/ 88972 w 11600084"/>
              <a:gd name="connsiteY6" fmla="*/ 3523848 h 6362961"/>
              <a:gd name="connsiteX7" fmla="*/ 148480 w 11600084"/>
              <a:gd name="connsiteY7" fmla="*/ 5930841 h 6362961"/>
              <a:gd name="connsiteX8" fmla="*/ 5623915 w 11600084"/>
              <a:gd name="connsiteY8" fmla="*/ 5947064 h 6362961"/>
              <a:gd name="connsiteX9" fmla="*/ 8143603 w 11600084"/>
              <a:gd name="connsiteY9" fmla="*/ 5913030 h 6362961"/>
              <a:gd name="connsiteX10" fmla="*/ 8168400 w 11600084"/>
              <a:gd name="connsiteY10" fmla="*/ 5914173 h 6362961"/>
              <a:gd name="connsiteX11" fmla="*/ 8334742 w 11600084"/>
              <a:gd name="connsiteY11" fmla="*/ 5912754 h 6362961"/>
              <a:gd name="connsiteX12" fmla="*/ 8343333 w 11600084"/>
              <a:gd name="connsiteY12" fmla="*/ 6362961 h 6362961"/>
              <a:gd name="connsiteX13" fmla="*/ 8951337 w 11600084"/>
              <a:gd name="connsiteY13" fmla="*/ 5912879 h 6362961"/>
              <a:gd name="connsiteX14" fmla="*/ 9710371 w 11600084"/>
              <a:gd name="connsiteY14" fmla="*/ 5911624 h 6362961"/>
              <a:gd name="connsiteX15" fmla="*/ 9804791 w 11600084"/>
              <a:gd name="connsiteY15" fmla="*/ 5908320 h 6362961"/>
              <a:gd name="connsiteX16" fmla="*/ 9863784 w 11600084"/>
              <a:gd name="connsiteY16" fmla="*/ 5909115 h 6362961"/>
              <a:gd name="connsiteX17" fmla="*/ 10007288 w 11600084"/>
              <a:gd name="connsiteY17" fmla="*/ 5914499 h 6362961"/>
              <a:gd name="connsiteX18" fmla="*/ 10927227 w 11600084"/>
              <a:gd name="connsiteY18" fmla="*/ 5922366 h 6362961"/>
              <a:gd name="connsiteX19" fmla="*/ 11562333 w 11600084"/>
              <a:gd name="connsiteY19" fmla="*/ 5906085 h 6362961"/>
              <a:gd name="connsiteX20" fmla="*/ 11571244 w 11600084"/>
              <a:gd name="connsiteY20" fmla="*/ 2621674 h 6362961"/>
              <a:gd name="connsiteX21" fmla="*/ 11561892 w 11600084"/>
              <a:gd name="connsiteY21" fmla="*/ 176313 h 6362961"/>
              <a:gd name="connsiteX22" fmla="*/ 11316429 w 11600084"/>
              <a:gd name="connsiteY22" fmla="*/ 70532 h 6362961"/>
              <a:gd name="connsiteX23" fmla="*/ 10689999 w 11600084"/>
              <a:gd name="connsiteY23" fmla="*/ 70591 h 6362961"/>
              <a:gd name="connsiteX24" fmla="*/ 7599878 w 11600084"/>
              <a:gd name="connsiteY24" fmla="*/ 75910 h 6362961"/>
              <a:gd name="connsiteX25" fmla="*/ 1892744 w 11600084"/>
              <a:gd name="connsiteY25" fmla="*/ 0 h 6362961"/>
              <a:gd name="connsiteX0" fmla="*/ 1892744 w 11600084"/>
              <a:gd name="connsiteY0" fmla="*/ 0 h 6362961"/>
              <a:gd name="connsiteX1" fmla="*/ 304663 w 11600084"/>
              <a:gd name="connsiteY1" fmla="*/ 10761 h 6362961"/>
              <a:gd name="connsiteX2" fmla="*/ 0 w 11600084"/>
              <a:gd name="connsiteY2" fmla="*/ 47942 h 6362961"/>
              <a:gd name="connsiteX3" fmla="*/ 0 w 11600084"/>
              <a:gd name="connsiteY3" fmla="*/ 909146 h 6362961"/>
              <a:gd name="connsiteX4" fmla="*/ 4597 w 11600084"/>
              <a:gd name="connsiteY4" fmla="*/ 909146 h 6362961"/>
              <a:gd name="connsiteX5" fmla="*/ 8568 w 11600084"/>
              <a:gd name="connsiteY5" fmla="*/ 1088908 h 6362961"/>
              <a:gd name="connsiteX6" fmla="*/ 88972 w 11600084"/>
              <a:gd name="connsiteY6" fmla="*/ 3523848 h 6362961"/>
              <a:gd name="connsiteX7" fmla="*/ 148480 w 11600084"/>
              <a:gd name="connsiteY7" fmla="*/ 5930841 h 6362961"/>
              <a:gd name="connsiteX8" fmla="*/ 5623915 w 11600084"/>
              <a:gd name="connsiteY8" fmla="*/ 5947064 h 6362961"/>
              <a:gd name="connsiteX9" fmla="*/ 8168400 w 11600084"/>
              <a:gd name="connsiteY9" fmla="*/ 5914173 h 6362961"/>
              <a:gd name="connsiteX10" fmla="*/ 8334742 w 11600084"/>
              <a:gd name="connsiteY10" fmla="*/ 5912754 h 6362961"/>
              <a:gd name="connsiteX11" fmla="*/ 8343333 w 11600084"/>
              <a:gd name="connsiteY11" fmla="*/ 6362961 h 6362961"/>
              <a:gd name="connsiteX12" fmla="*/ 8951337 w 11600084"/>
              <a:gd name="connsiteY12" fmla="*/ 5912879 h 6362961"/>
              <a:gd name="connsiteX13" fmla="*/ 9710371 w 11600084"/>
              <a:gd name="connsiteY13" fmla="*/ 5911624 h 6362961"/>
              <a:gd name="connsiteX14" fmla="*/ 9804791 w 11600084"/>
              <a:gd name="connsiteY14" fmla="*/ 5908320 h 6362961"/>
              <a:gd name="connsiteX15" fmla="*/ 9863784 w 11600084"/>
              <a:gd name="connsiteY15" fmla="*/ 5909115 h 6362961"/>
              <a:gd name="connsiteX16" fmla="*/ 10007288 w 11600084"/>
              <a:gd name="connsiteY16" fmla="*/ 5914499 h 6362961"/>
              <a:gd name="connsiteX17" fmla="*/ 10927227 w 11600084"/>
              <a:gd name="connsiteY17" fmla="*/ 5922366 h 6362961"/>
              <a:gd name="connsiteX18" fmla="*/ 11562333 w 11600084"/>
              <a:gd name="connsiteY18" fmla="*/ 5906085 h 6362961"/>
              <a:gd name="connsiteX19" fmla="*/ 11571244 w 11600084"/>
              <a:gd name="connsiteY19" fmla="*/ 2621674 h 6362961"/>
              <a:gd name="connsiteX20" fmla="*/ 11561892 w 11600084"/>
              <a:gd name="connsiteY20" fmla="*/ 176313 h 6362961"/>
              <a:gd name="connsiteX21" fmla="*/ 11316429 w 11600084"/>
              <a:gd name="connsiteY21" fmla="*/ 70532 h 6362961"/>
              <a:gd name="connsiteX22" fmla="*/ 10689999 w 11600084"/>
              <a:gd name="connsiteY22" fmla="*/ 70591 h 6362961"/>
              <a:gd name="connsiteX23" fmla="*/ 7599878 w 11600084"/>
              <a:gd name="connsiteY23" fmla="*/ 75910 h 6362961"/>
              <a:gd name="connsiteX24" fmla="*/ 1892744 w 11600084"/>
              <a:gd name="connsiteY24" fmla="*/ 0 h 6362961"/>
              <a:gd name="connsiteX0" fmla="*/ 1892744 w 11600084"/>
              <a:gd name="connsiteY0" fmla="*/ 0 h 6362961"/>
              <a:gd name="connsiteX1" fmla="*/ 304663 w 11600084"/>
              <a:gd name="connsiteY1" fmla="*/ 10761 h 6362961"/>
              <a:gd name="connsiteX2" fmla="*/ 0 w 11600084"/>
              <a:gd name="connsiteY2" fmla="*/ 47942 h 6362961"/>
              <a:gd name="connsiteX3" fmla="*/ 0 w 11600084"/>
              <a:gd name="connsiteY3" fmla="*/ 909146 h 6362961"/>
              <a:gd name="connsiteX4" fmla="*/ 4597 w 11600084"/>
              <a:gd name="connsiteY4" fmla="*/ 909146 h 6362961"/>
              <a:gd name="connsiteX5" fmla="*/ 8568 w 11600084"/>
              <a:gd name="connsiteY5" fmla="*/ 1088908 h 6362961"/>
              <a:gd name="connsiteX6" fmla="*/ 88972 w 11600084"/>
              <a:gd name="connsiteY6" fmla="*/ 3523848 h 6362961"/>
              <a:gd name="connsiteX7" fmla="*/ 148480 w 11600084"/>
              <a:gd name="connsiteY7" fmla="*/ 5930841 h 6362961"/>
              <a:gd name="connsiteX8" fmla="*/ 5623915 w 11600084"/>
              <a:gd name="connsiteY8" fmla="*/ 5947064 h 6362961"/>
              <a:gd name="connsiteX9" fmla="*/ 8168400 w 11600084"/>
              <a:gd name="connsiteY9" fmla="*/ 5914173 h 6362961"/>
              <a:gd name="connsiteX10" fmla="*/ 8334742 w 11600084"/>
              <a:gd name="connsiteY10" fmla="*/ 5912754 h 6362961"/>
              <a:gd name="connsiteX11" fmla="*/ 8343333 w 11600084"/>
              <a:gd name="connsiteY11" fmla="*/ 6362961 h 6362961"/>
              <a:gd name="connsiteX12" fmla="*/ 8951337 w 11600084"/>
              <a:gd name="connsiteY12" fmla="*/ 5912879 h 6362961"/>
              <a:gd name="connsiteX13" fmla="*/ 9710371 w 11600084"/>
              <a:gd name="connsiteY13" fmla="*/ 5911624 h 6362961"/>
              <a:gd name="connsiteX14" fmla="*/ 9863784 w 11600084"/>
              <a:gd name="connsiteY14" fmla="*/ 5909115 h 6362961"/>
              <a:gd name="connsiteX15" fmla="*/ 10007288 w 11600084"/>
              <a:gd name="connsiteY15" fmla="*/ 5914499 h 6362961"/>
              <a:gd name="connsiteX16" fmla="*/ 10927227 w 11600084"/>
              <a:gd name="connsiteY16" fmla="*/ 5922366 h 6362961"/>
              <a:gd name="connsiteX17" fmla="*/ 11562333 w 11600084"/>
              <a:gd name="connsiteY17" fmla="*/ 5906085 h 6362961"/>
              <a:gd name="connsiteX18" fmla="*/ 11571244 w 11600084"/>
              <a:gd name="connsiteY18" fmla="*/ 2621674 h 6362961"/>
              <a:gd name="connsiteX19" fmla="*/ 11561892 w 11600084"/>
              <a:gd name="connsiteY19" fmla="*/ 176313 h 6362961"/>
              <a:gd name="connsiteX20" fmla="*/ 11316429 w 11600084"/>
              <a:gd name="connsiteY20" fmla="*/ 70532 h 6362961"/>
              <a:gd name="connsiteX21" fmla="*/ 10689999 w 11600084"/>
              <a:gd name="connsiteY21" fmla="*/ 70591 h 6362961"/>
              <a:gd name="connsiteX22" fmla="*/ 7599878 w 11600084"/>
              <a:gd name="connsiteY22" fmla="*/ 75910 h 6362961"/>
              <a:gd name="connsiteX23" fmla="*/ 1892744 w 11600084"/>
              <a:gd name="connsiteY23" fmla="*/ 0 h 6362961"/>
              <a:gd name="connsiteX0" fmla="*/ 1892744 w 11600084"/>
              <a:gd name="connsiteY0" fmla="*/ 0 h 6362961"/>
              <a:gd name="connsiteX1" fmla="*/ 304663 w 11600084"/>
              <a:gd name="connsiteY1" fmla="*/ 10761 h 6362961"/>
              <a:gd name="connsiteX2" fmla="*/ 0 w 11600084"/>
              <a:gd name="connsiteY2" fmla="*/ 47942 h 6362961"/>
              <a:gd name="connsiteX3" fmla="*/ 0 w 11600084"/>
              <a:gd name="connsiteY3" fmla="*/ 909146 h 6362961"/>
              <a:gd name="connsiteX4" fmla="*/ 4597 w 11600084"/>
              <a:gd name="connsiteY4" fmla="*/ 909146 h 6362961"/>
              <a:gd name="connsiteX5" fmla="*/ 8568 w 11600084"/>
              <a:gd name="connsiteY5" fmla="*/ 1088908 h 6362961"/>
              <a:gd name="connsiteX6" fmla="*/ 88972 w 11600084"/>
              <a:gd name="connsiteY6" fmla="*/ 3523848 h 6362961"/>
              <a:gd name="connsiteX7" fmla="*/ 148480 w 11600084"/>
              <a:gd name="connsiteY7" fmla="*/ 5930841 h 6362961"/>
              <a:gd name="connsiteX8" fmla="*/ 5623915 w 11600084"/>
              <a:gd name="connsiteY8" fmla="*/ 5947064 h 6362961"/>
              <a:gd name="connsiteX9" fmla="*/ 8168400 w 11600084"/>
              <a:gd name="connsiteY9" fmla="*/ 5914173 h 6362961"/>
              <a:gd name="connsiteX10" fmla="*/ 8334742 w 11600084"/>
              <a:gd name="connsiteY10" fmla="*/ 5912754 h 6362961"/>
              <a:gd name="connsiteX11" fmla="*/ 8343333 w 11600084"/>
              <a:gd name="connsiteY11" fmla="*/ 6362961 h 6362961"/>
              <a:gd name="connsiteX12" fmla="*/ 8951337 w 11600084"/>
              <a:gd name="connsiteY12" fmla="*/ 5912879 h 6362961"/>
              <a:gd name="connsiteX13" fmla="*/ 9710371 w 11600084"/>
              <a:gd name="connsiteY13" fmla="*/ 5911624 h 6362961"/>
              <a:gd name="connsiteX14" fmla="*/ 10007288 w 11600084"/>
              <a:gd name="connsiteY14" fmla="*/ 5914499 h 6362961"/>
              <a:gd name="connsiteX15" fmla="*/ 10927227 w 11600084"/>
              <a:gd name="connsiteY15" fmla="*/ 5922366 h 6362961"/>
              <a:gd name="connsiteX16" fmla="*/ 11562333 w 11600084"/>
              <a:gd name="connsiteY16" fmla="*/ 5906085 h 6362961"/>
              <a:gd name="connsiteX17" fmla="*/ 11571244 w 11600084"/>
              <a:gd name="connsiteY17" fmla="*/ 2621674 h 6362961"/>
              <a:gd name="connsiteX18" fmla="*/ 11561892 w 11600084"/>
              <a:gd name="connsiteY18" fmla="*/ 176313 h 6362961"/>
              <a:gd name="connsiteX19" fmla="*/ 11316429 w 11600084"/>
              <a:gd name="connsiteY19" fmla="*/ 70532 h 6362961"/>
              <a:gd name="connsiteX20" fmla="*/ 10689999 w 11600084"/>
              <a:gd name="connsiteY20" fmla="*/ 70591 h 6362961"/>
              <a:gd name="connsiteX21" fmla="*/ 7599878 w 11600084"/>
              <a:gd name="connsiteY21" fmla="*/ 75910 h 6362961"/>
              <a:gd name="connsiteX22" fmla="*/ 1892744 w 11600084"/>
              <a:gd name="connsiteY22" fmla="*/ 0 h 6362961"/>
              <a:gd name="connsiteX0" fmla="*/ 1892744 w 11600084"/>
              <a:gd name="connsiteY0" fmla="*/ 0 h 6362961"/>
              <a:gd name="connsiteX1" fmla="*/ 304663 w 11600084"/>
              <a:gd name="connsiteY1" fmla="*/ 10761 h 6362961"/>
              <a:gd name="connsiteX2" fmla="*/ 0 w 11600084"/>
              <a:gd name="connsiteY2" fmla="*/ 47942 h 6362961"/>
              <a:gd name="connsiteX3" fmla="*/ 0 w 11600084"/>
              <a:gd name="connsiteY3" fmla="*/ 909146 h 6362961"/>
              <a:gd name="connsiteX4" fmla="*/ 4597 w 11600084"/>
              <a:gd name="connsiteY4" fmla="*/ 909146 h 6362961"/>
              <a:gd name="connsiteX5" fmla="*/ 8568 w 11600084"/>
              <a:gd name="connsiteY5" fmla="*/ 1088908 h 6362961"/>
              <a:gd name="connsiteX6" fmla="*/ 88972 w 11600084"/>
              <a:gd name="connsiteY6" fmla="*/ 3523848 h 6362961"/>
              <a:gd name="connsiteX7" fmla="*/ 148480 w 11600084"/>
              <a:gd name="connsiteY7" fmla="*/ 5930841 h 6362961"/>
              <a:gd name="connsiteX8" fmla="*/ 5623915 w 11600084"/>
              <a:gd name="connsiteY8" fmla="*/ 5947064 h 6362961"/>
              <a:gd name="connsiteX9" fmla="*/ 8168400 w 11600084"/>
              <a:gd name="connsiteY9" fmla="*/ 5914173 h 6362961"/>
              <a:gd name="connsiteX10" fmla="*/ 8334742 w 11600084"/>
              <a:gd name="connsiteY10" fmla="*/ 5912754 h 6362961"/>
              <a:gd name="connsiteX11" fmla="*/ 8343333 w 11600084"/>
              <a:gd name="connsiteY11" fmla="*/ 6362961 h 6362961"/>
              <a:gd name="connsiteX12" fmla="*/ 8951337 w 11600084"/>
              <a:gd name="connsiteY12" fmla="*/ 5912879 h 6362961"/>
              <a:gd name="connsiteX13" fmla="*/ 9710371 w 11600084"/>
              <a:gd name="connsiteY13" fmla="*/ 5911624 h 6362961"/>
              <a:gd name="connsiteX14" fmla="*/ 10007288 w 11600084"/>
              <a:gd name="connsiteY14" fmla="*/ 5914499 h 6362961"/>
              <a:gd name="connsiteX15" fmla="*/ 10927227 w 11600084"/>
              <a:gd name="connsiteY15" fmla="*/ 5922366 h 6362961"/>
              <a:gd name="connsiteX16" fmla="*/ 11562333 w 11600084"/>
              <a:gd name="connsiteY16" fmla="*/ 5906085 h 6362961"/>
              <a:gd name="connsiteX17" fmla="*/ 11571244 w 11600084"/>
              <a:gd name="connsiteY17" fmla="*/ 2621674 h 6362961"/>
              <a:gd name="connsiteX18" fmla="*/ 11561892 w 11600084"/>
              <a:gd name="connsiteY18" fmla="*/ 176313 h 6362961"/>
              <a:gd name="connsiteX19" fmla="*/ 11316429 w 11600084"/>
              <a:gd name="connsiteY19" fmla="*/ 70532 h 6362961"/>
              <a:gd name="connsiteX20" fmla="*/ 10689999 w 11600084"/>
              <a:gd name="connsiteY20" fmla="*/ 70591 h 6362961"/>
              <a:gd name="connsiteX21" fmla="*/ 7599878 w 11600084"/>
              <a:gd name="connsiteY21" fmla="*/ 75910 h 6362961"/>
              <a:gd name="connsiteX22" fmla="*/ 1892744 w 11600084"/>
              <a:gd name="connsiteY22" fmla="*/ 0 h 6362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1600084" h="6362961">
                <a:moveTo>
                  <a:pt x="1892744" y="0"/>
                </a:moveTo>
                <a:lnTo>
                  <a:pt x="304663" y="10761"/>
                </a:lnTo>
                <a:cubicBezTo>
                  <a:pt x="185441" y="17394"/>
                  <a:pt x="30881" y="990"/>
                  <a:pt x="0" y="47942"/>
                </a:cubicBezTo>
                <a:lnTo>
                  <a:pt x="0" y="909146"/>
                </a:lnTo>
                <a:lnTo>
                  <a:pt x="4597" y="909146"/>
                </a:lnTo>
                <a:cubicBezTo>
                  <a:pt x="5920" y="969067"/>
                  <a:pt x="7244" y="1028987"/>
                  <a:pt x="8568" y="1088908"/>
                </a:cubicBezTo>
                <a:cubicBezTo>
                  <a:pt x="28705" y="1889604"/>
                  <a:pt x="78164" y="2981189"/>
                  <a:pt x="88972" y="3523848"/>
                </a:cubicBezTo>
                <a:cubicBezTo>
                  <a:pt x="105117" y="5631637"/>
                  <a:pt x="7283" y="5958421"/>
                  <a:pt x="148480" y="5930841"/>
                </a:cubicBezTo>
                <a:cubicBezTo>
                  <a:pt x="2322134" y="5992566"/>
                  <a:pt x="4009314" y="5978024"/>
                  <a:pt x="5623915" y="5947064"/>
                </a:cubicBezTo>
                <a:lnTo>
                  <a:pt x="8168400" y="5914173"/>
                </a:lnTo>
                <a:lnTo>
                  <a:pt x="8334742" y="5912754"/>
                </a:lnTo>
                <a:cubicBezTo>
                  <a:pt x="8334742" y="5912754"/>
                  <a:pt x="8388439" y="6102892"/>
                  <a:pt x="8343333" y="6362961"/>
                </a:cubicBezTo>
                <a:cubicBezTo>
                  <a:pt x="8485400" y="6298448"/>
                  <a:pt x="8852227" y="6052994"/>
                  <a:pt x="8951337" y="5912879"/>
                </a:cubicBezTo>
                <a:cubicBezTo>
                  <a:pt x="9038326" y="5910139"/>
                  <a:pt x="9349159" y="5918539"/>
                  <a:pt x="9710371" y="5911624"/>
                </a:cubicBezTo>
                <a:lnTo>
                  <a:pt x="10007288" y="5914499"/>
                </a:lnTo>
                <a:lnTo>
                  <a:pt x="10927227" y="5922366"/>
                </a:lnTo>
                <a:cubicBezTo>
                  <a:pt x="11184288" y="5912702"/>
                  <a:pt x="11322659" y="5932366"/>
                  <a:pt x="11562333" y="5906085"/>
                </a:cubicBezTo>
                <a:cubicBezTo>
                  <a:pt x="11600776" y="5700565"/>
                  <a:pt x="11557900" y="4406975"/>
                  <a:pt x="11571244" y="2621674"/>
                </a:cubicBezTo>
                <a:cubicBezTo>
                  <a:pt x="11619605" y="1540406"/>
                  <a:pt x="11600677" y="601855"/>
                  <a:pt x="11561892" y="176313"/>
                </a:cubicBezTo>
                <a:cubicBezTo>
                  <a:pt x="11546315" y="5406"/>
                  <a:pt x="11461744" y="88152"/>
                  <a:pt x="11316429" y="70532"/>
                </a:cubicBezTo>
                <a:cubicBezTo>
                  <a:pt x="11171114" y="52912"/>
                  <a:pt x="10890051" y="86510"/>
                  <a:pt x="10689999" y="70591"/>
                </a:cubicBezTo>
                <a:lnTo>
                  <a:pt x="7599878" y="75910"/>
                </a:lnTo>
                <a:lnTo>
                  <a:pt x="1892744" y="0"/>
                </a:ln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4ECDDA-5267-4851-9D08-691D1F1CF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329" y="654600"/>
            <a:ext cx="4470671" cy="454624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 spc="100" baseline="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Flex </a:t>
            </a:r>
            <a:br>
              <a:rPr lang="en-US" b="1" kern="1200" spc="100" baseline="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b="1" kern="1200" spc="100" baseline="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Student Requirements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CE3262-B989-4ACF-94D6-BBF6D31C8206}"/>
              </a:ext>
            </a:extLst>
          </p:cNvPr>
          <p:cNvSpPr txBox="1"/>
          <p:nvPr/>
        </p:nvSpPr>
        <p:spPr>
          <a:xfrm>
            <a:off x="5038424" y="1155879"/>
            <a:ext cx="6161839" cy="45462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793750" indent="-342900" fontAlgn="ctr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þ"/>
            </a:pPr>
            <a:r>
              <a:rPr lang="en-US" sz="2400" b="1" spc="50" dirty="0"/>
              <a:t>Routine OLS participation</a:t>
            </a:r>
          </a:p>
          <a:p>
            <a:pPr marL="1250950" lvl="2" indent="-342900" fontAlgn="ctr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þ"/>
            </a:pPr>
            <a:r>
              <a:rPr lang="en-US" sz="2400" b="1" spc="50" dirty="0"/>
              <a:t>adequate time in online courses</a:t>
            </a:r>
          </a:p>
          <a:p>
            <a:pPr marL="1250950" lvl="2" indent="-342900" fontAlgn="ctr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þ"/>
            </a:pPr>
            <a:r>
              <a:rPr lang="en-US" sz="2400" b="1" spc="50" dirty="0"/>
              <a:t>complete all aspects of coursework, including practice &amp; workbook tasks </a:t>
            </a:r>
          </a:p>
          <a:p>
            <a:pPr marL="1250950" lvl="2" indent="-342900" fontAlgn="ctr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þ"/>
            </a:pPr>
            <a:r>
              <a:rPr lang="en-US" sz="2400" b="1" spc="50" dirty="0"/>
              <a:t>scheduled learning time &amp; daily practice </a:t>
            </a:r>
          </a:p>
          <a:p>
            <a:pPr marL="1250950" lvl="2" indent="-342900" fontAlgn="ctr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þ"/>
            </a:pPr>
            <a:r>
              <a:rPr lang="en-US" sz="2400" b="1" spc="50" dirty="0"/>
              <a:t>academic honesty</a:t>
            </a:r>
          </a:p>
          <a:p>
            <a:pPr marL="793750" indent="-342900" fontAlgn="ctr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þ"/>
            </a:pPr>
            <a:r>
              <a:rPr lang="en-US" sz="2400" b="1" spc="50" dirty="0">
                <a:effectLst/>
              </a:rPr>
              <a:t>Attending 1 weekly homeroom session</a:t>
            </a:r>
            <a:r>
              <a:rPr lang="en-US" sz="2400" b="1" spc="50" dirty="0"/>
              <a:t> live</a:t>
            </a:r>
            <a:endParaRPr lang="en-US" sz="2400" b="1" spc="50" dirty="0">
              <a:effectLst/>
            </a:endParaRPr>
          </a:p>
          <a:p>
            <a:pPr marL="793750" indent="-342900" fontAlgn="ctr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þ"/>
            </a:pPr>
            <a:r>
              <a:rPr lang="en-US" sz="2400" b="1" spc="50" dirty="0">
                <a:effectLst/>
              </a:rPr>
              <a:t>Attending all specially designed instruction (SDI) sessions, per IEP</a:t>
            </a:r>
          </a:p>
          <a:p>
            <a:pPr marL="793750" indent="-342900" font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þ"/>
            </a:pPr>
            <a:r>
              <a:rPr lang="en-US" sz="2400" b="1" spc="50" dirty="0">
                <a:effectLst/>
              </a:rPr>
              <a:t>Scheduling &amp; participating in student-led </a:t>
            </a:r>
            <a:r>
              <a:rPr lang="en-US" sz="2400" b="1" spc="50" dirty="0"/>
              <a:t>conferences every 4-5 weeks of school</a:t>
            </a:r>
            <a:endParaRPr lang="en-US" sz="2400" b="1" spc="50" dirty="0">
              <a:effectLst/>
            </a:endParaRPr>
          </a:p>
          <a:p>
            <a:pPr marL="793750" indent="-342900" font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þ"/>
            </a:pPr>
            <a:r>
              <a:rPr lang="en-US" sz="2400" b="1" spc="50" dirty="0">
                <a:effectLst/>
              </a:rPr>
              <a:t>Demonstrating learning growth via assessments, grades, progress monitoring</a:t>
            </a:r>
            <a:endParaRPr lang="en-US" sz="2400" b="1" spc="50" dirty="0"/>
          </a:p>
          <a:p>
            <a:pPr marL="793750" indent="-342900" font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þ"/>
            </a:pPr>
            <a:r>
              <a:rPr lang="en-US" sz="2400" b="1" spc="50" dirty="0"/>
              <a:t>Participating in WAVA &amp; state assessments (MAP, SBA, RAN/RAS, DIBELs etc.)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B48FAAA-51FE-4B20-98D5-896D542E6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0263" y="6356350"/>
            <a:ext cx="523902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1D39C12-0AA1-4072-9899-4F019AE7642A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62A1995-1F16-43C8-8570-1ADCFA5C50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2900" y="544559"/>
            <a:ext cx="11011431" cy="6006966"/>
          </a:xfrm>
          <a:custGeom>
            <a:avLst/>
            <a:gdLst>
              <a:gd name="connsiteX0" fmla="*/ 1892744 w 11603130"/>
              <a:gd name="connsiteY0" fmla="*/ 0 h 6362961"/>
              <a:gd name="connsiteX1" fmla="*/ 304663 w 11603130"/>
              <a:gd name="connsiteY1" fmla="*/ 10761 h 6362961"/>
              <a:gd name="connsiteX2" fmla="*/ 0 w 11603130"/>
              <a:gd name="connsiteY2" fmla="*/ 47942 h 6362961"/>
              <a:gd name="connsiteX3" fmla="*/ 0 w 11603130"/>
              <a:gd name="connsiteY3" fmla="*/ 909146 h 6362961"/>
              <a:gd name="connsiteX4" fmla="*/ 4597 w 11603130"/>
              <a:gd name="connsiteY4" fmla="*/ 909146 h 6362961"/>
              <a:gd name="connsiteX5" fmla="*/ 8568 w 11603130"/>
              <a:gd name="connsiteY5" fmla="*/ 1088908 h 6362961"/>
              <a:gd name="connsiteX6" fmla="*/ 88972 w 11603130"/>
              <a:gd name="connsiteY6" fmla="*/ 3523848 h 6362961"/>
              <a:gd name="connsiteX7" fmla="*/ 148480 w 11603130"/>
              <a:gd name="connsiteY7" fmla="*/ 5930841 h 6362961"/>
              <a:gd name="connsiteX8" fmla="*/ 5623915 w 11603130"/>
              <a:gd name="connsiteY8" fmla="*/ 5947064 h 6362961"/>
              <a:gd name="connsiteX9" fmla="*/ 8143603 w 11603130"/>
              <a:gd name="connsiteY9" fmla="*/ 5913030 h 6362961"/>
              <a:gd name="connsiteX10" fmla="*/ 8168400 w 11603130"/>
              <a:gd name="connsiteY10" fmla="*/ 5914173 h 6362961"/>
              <a:gd name="connsiteX11" fmla="*/ 8334742 w 11603130"/>
              <a:gd name="connsiteY11" fmla="*/ 5912754 h 6362961"/>
              <a:gd name="connsiteX12" fmla="*/ 8343333 w 11603130"/>
              <a:gd name="connsiteY12" fmla="*/ 6362961 h 6362961"/>
              <a:gd name="connsiteX13" fmla="*/ 8951337 w 11603130"/>
              <a:gd name="connsiteY13" fmla="*/ 5912879 h 6362961"/>
              <a:gd name="connsiteX14" fmla="*/ 9710371 w 11603130"/>
              <a:gd name="connsiteY14" fmla="*/ 5911624 h 6362961"/>
              <a:gd name="connsiteX15" fmla="*/ 9804791 w 11603130"/>
              <a:gd name="connsiteY15" fmla="*/ 5908320 h 6362961"/>
              <a:gd name="connsiteX16" fmla="*/ 9863784 w 11603130"/>
              <a:gd name="connsiteY16" fmla="*/ 5909115 h 6362961"/>
              <a:gd name="connsiteX17" fmla="*/ 10007288 w 11603130"/>
              <a:gd name="connsiteY17" fmla="*/ 5914499 h 6362961"/>
              <a:gd name="connsiteX18" fmla="*/ 10927227 w 11603130"/>
              <a:gd name="connsiteY18" fmla="*/ 5922366 h 6362961"/>
              <a:gd name="connsiteX19" fmla="*/ 11562333 w 11603130"/>
              <a:gd name="connsiteY19" fmla="*/ 5906085 h 6362961"/>
              <a:gd name="connsiteX20" fmla="*/ 11571244 w 11603130"/>
              <a:gd name="connsiteY20" fmla="*/ 2621674 h 6362961"/>
              <a:gd name="connsiteX21" fmla="*/ 11561892 w 11603130"/>
              <a:gd name="connsiteY21" fmla="*/ 176313 h 6362961"/>
              <a:gd name="connsiteX22" fmla="*/ 11289537 w 11603130"/>
              <a:gd name="connsiteY22" fmla="*/ 107615 h 6362961"/>
              <a:gd name="connsiteX23" fmla="*/ 10689999 w 11603130"/>
              <a:gd name="connsiteY23" fmla="*/ 70591 h 6362961"/>
              <a:gd name="connsiteX24" fmla="*/ 7599878 w 11603130"/>
              <a:gd name="connsiteY24" fmla="*/ 75910 h 6362961"/>
              <a:gd name="connsiteX0" fmla="*/ 1892744 w 11601242"/>
              <a:gd name="connsiteY0" fmla="*/ 39610 h 6402571"/>
              <a:gd name="connsiteX1" fmla="*/ 304663 w 11601242"/>
              <a:gd name="connsiteY1" fmla="*/ 50371 h 6402571"/>
              <a:gd name="connsiteX2" fmla="*/ 0 w 11601242"/>
              <a:gd name="connsiteY2" fmla="*/ 87552 h 6402571"/>
              <a:gd name="connsiteX3" fmla="*/ 0 w 11601242"/>
              <a:gd name="connsiteY3" fmla="*/ 948756 h 6402571"/>
              <a:gd name="connsiteX4" fmla="*/ 4597 w 11601242"/>
              <a:gd name="connsiteY4" fmla="*/ 948756 h 6402571"/>
              <a:gd name="connsiteX5" fmla="*/ 8568 w 11601242"/>
              <a:gd name="connsiteY5" fmla="*/ 1128518 h 6402571"/>
              <a:gd name="connsiteX6" fmla="*/ 88972 w 11601242"/>
              <a:gd name="connsiteY6" fmla="*/ 3563458 h 6402571"/>
              <a:gd name="connsiteX7" fmla="*/ 148480 w 11601242"/>
              <a:gd name="connsiteY7" fmla="*/ 5970451 h 6402571"/>
              <a:gd name="connsiteX8" fmla="*/ 5623915 w 11601242"/>
              <a:gd name="connsiteY8" fmla="*/ 5986674 h 6402571"/>
              <a:gd name="connsiteX9" fmla="*/ 8143603 w 11601242"/>
              <a:gd name="connsiteY9" fmla="*/ 5952640 h 6402571"/>
              <a:gd name="connsiteX10" fmla="*/ 8168400 w 11601242"/>
              <a:gd name="connsiteY10" fmla="*/ 5953783 h 6402571"/>
              <a:gd name="connsiteX11" fmla="*/ 8334742 w 11601242"/>
              <a:gd name="connsiteY11" fmla="*/ 5952364 h 6402571"/>
              <a:gd name="connsiteX12" fmla="*/ 8343333 w 11601242"/>
              <a:gd name="connsiteY12" fmla="*/ 6402571 h 6402571"/>
              <a:gd name="connsiteX13" fmla="*/ 8951337 w 11601242"/>
              <a:gd name="connsiteY13" fmla="*/ 5952489 h 6402571"/>
              <a:gd name="connsiteX14" fmla="*/ 9710371 w 11601242"/>
              <a:gd name="connsiteY14" fmla="*/ 5951234 h 6402571"/>
              <a:gd name="connsiteX15" fmla="*/ 9804791 w 11601242"/>
              <a:gd name="connsiteY15" fmla="*/ 5947930 h 6402571"/>
              <a:gd name="connsiteX16" fmla="*/ 9863784 w 11601242"/>
              <a:gd name="connsiteY16" fmla="*/ 5948725 h 6402571"/>
              <a:gd name="connsiteX17" fmla="*/ 10007288 w 11601242"/>
              <a:gd name="connsiteY17" fmla="*/ 5954109 h 6402571"/>
              <a:gd name="connsiteX18" fmla="*/ 10927227 w 11601242"/>
              <a:gd name="connsiteY18" fmla="*/ 5961976 h 6402571"/>
              <a:gd name="connsiteX19" fmla="*/ 11562333 w 11601242"/>
              <a:gd name="connsiteY19" fmla="*/ 5945695 h 6402571"/>
              <a:gd name="connsiteX20" fmla="*/ 11571244 w 11601242"/>
              <a:gd name="connsiteY20" fmla="*/ 2661284 h 6402571"/>
              <a:gd name="connsiteX21" fmla="*/ 11561892 w 11601242"/>
              <a:gd name="connsiteY21" fmla="*/ 215923 h 6402571"/>
              <a:gd name="connsiteX22" fmla="*/ 11316429 w 11601242"/>
              <a:gd name="connsiteY22" fmla="*/ 110142 h 6402571"/>
              <a:gd name="connsiteX23" fmla="*/ 10689999 w 11601242"/>
              <a:gd name="connsiteY23" fmla="*/ 110201 h 6402571"/>
              <a:gd name="connsiteX24" fmla="*/ 7599878 w 11601242"/>
              <a:gd name="connsiteY24" fmla="*/ 115520 h 6402571"/>
              <a:gd name="connsiteX25" fmla="*/ 1892744 w 11601242"/>
              <a:gd name="connsiteY25" fmla="*/ 39610 h 6402571"/>
              <a:gd name="connsiteX0" fmla="*/ 1892744 w 11600084"/>
              <a:gd name="connsiteY0" fmla="*/ 0 h 6362961"/>
              <a:gd name="connsiteX1" fmla="*/ 304663 w 11600084"/>
              <a:gd name="connsiteY1" fmla="*/ 10761 h 6362961"/>
              <a:gd name="connsiteX2" fmla="*/ 0 w 11600084"/>
              <a:gd name="connsiteY2" fmla="*/ 47942 h 6362961"/>
              <a:gd name="connsiteX3" fmla="*/ 0 w 11600084"/>
              <a:gd name="connsiteY3" fmla="*/ 909146 h 6362961"/>
              <a:gd name="connsiteX4" fmla="*/ 4597 w 11600084"/>
              <a:gd name="connsiteY4" fmla="*/ 909146 h 6362961"/>
              <a:gd name="connsiteX5" fmla="*/ 8568 w 11600084"/>
              <a:gd name="connsiteY5" fmla="*/ 1088908 h 6362961"/>
              <a:gd name="connsiteX6" fmla="*/ 88972 w 11600084"/>
              <a:gd name="connsiteY6" fmla="*/ 3523848 h 6362961"/>
              <a:gd name="connsiteX7" fmla="*/ 148480 w 11600084"/>
              <a:gd name="connsiteY7" fmla="*/ 5930841 h 6362961"/>
              <a:gd name="connsiteX8" fmla="*/ 5623915 w 11600084"/>
              <a:gd name="connsiteY8" fmla="*/ 5947064 h 6362961"/>
              <a:gd name="connsiteX9" fmla="*/ 8143603 w 11600084"/>
              <a:gd name="connsiteY9" fmla="*/ 5913030 h 6362961"/>
              <a:gd name="connsiteX10" fmla="*/ 8168400 w 11600084"/>
              <a:gd name="connsiteY10" fmla="*/ 5914173 h 6362961"/>
              <a:gd name="connsiteX11" fmla="*/ 8334742 w 11600084"/>
              <a:gd name="connsiteY11" fmla="*/ 5912754 h 6362961"/>
              <a:gd name="connsiteX12" fmla="*/ 8343333 w 11600084"/>
              <a:gd name="connsiteY12" fmla="*/ 6362961 h 6362961"/>
              <a:gd name="connsiteX13" fmla="*/ 8951337 w 11600084"/>
              <a:gd name="connsiteY13" fmla="*/ 5912879 h 6362961"/>
              <a:gd name="connsiteX14" fmla="*/ 9710371 w 11600084"/>
              <a:gd name="connsiteY14" fmla="*/ 5911624 h 6362961"/>
              <a:gd name="connsiteX15" fmla="*/ 9804791 w 11600084"/>
              <a:gd name="connsiteY15" fmla="*/ 5908320 h 6362961"/>
              <a:gd name="connsiteX16" fmla="*/ 9863784 w 11600084"/>
              <a:gd name="connsiteY16" fmla="*/ 5909115 h 6362961"/>
              <a:gd name="connsiteX17" fmla="*/ 10007288 w 11600084"/>
              <a:gd name="connsiteY17" fmla="*/ 5914499 h 6362961"/>
              <a:gd name="connsiteX18" fmla="*/ 10927227 w 11600084"/>
              <a:gd name="connsiteY18" fmla="*/ 5922366 h 6362961"/>
              <a:gd name="connsiteX19" fmla="*/ 11562333 w 11600084"/>
              <a:gd name="connsiteY19" fmla="*/ 5906085 h 6362961"/>
              <a:gd name="connsiteX20" fmla="*/ 11571244 w 11600084"/>
              <a:gd name="connsiteY20" fmla="*/ 2621674 h 6362961"/>
              <a:gd name="connsiteX21" fmla="*/ 11561892 w 11600084"/>
              <a:gd name="connsiteY21" fmla="*/ 176313 h 6362961"/>
              <a:gd name="connsiteX22" fmla="*/ 11316429 w 11600084"/>
              <a:gd name="connsiteY22" fmla="*/ 70532 h 6362961"/>
              <a:gd name="connsiteX23" fmla="*/ 10689999 w 11600084"/>
              <a:gd name="connsiteY23" fmla="*/ 70591 h 6362961"/>
              <a:gd name="connsiteX24" fmla="*/ 7599878 w 11600084"/>
              <a:gd name="connsiteY24" fmla="*/ 75910 h 6362961"/>
              <a:gd name="connsiteX25" fmla="*/ 1892744 w 11600084"/>
              <a:gd name="connsiteY25" fmla="*/ 0 h 6362961"/>
              <a:gd name="connsiteX0" fmla="*/ 1892744 w 11600084"/>
              <a:gd name="connsiteY0" fmla="*/ 0 h 6362961"/>
              <a:gd name="connsiteX1" fmla="*/ 304663 w 11600084"/>
              <a:gd name="connsiteY1" fmla="*/ 10761 h 6362961"/>
              <a:gd name="connsiteX2" fmla="*/ 0 w 11600084"/>
              <a:gd name="connsiteY2" fmla="*/ 47942 h 6362961"/>
              <a:gd name="connsiteX3" fmla="*/ 0 w 11600084"/>
              <a:gd name="connsiteY3" fmla="*/ 909146 h 6362961"/>
              <a:gd name="connsiteX4" fmla="*/ 4597 w 11600084"/>
              <a:gd name="connsiteY4" fmla="*/ 909146 h 6362961"/>
              <a:gd name="connsiteX5" fmla="*/ 8568 w 11600084"/>
              <a:gd name="connsiteY5" fmla="*/ 1088908 h 6362961"/>
              <a:gd name="connsiteX6" fmla="*/ 88972 w 11600084"/>
              <a:gd name="connsiteY6" fmla="*/ 3523848 h 6362961"/>
              <a:gd name="connsiteX7" fmla="*/ 148480 w 11600084"/>
              <a:gd name="connsiteY7" fmla="*/ 5930841 h 6362961"/>
              <a:gd name="connsiteX8" fmla="*/ 5623915 w 11600084"/>
              <a:gd name="connsiteY8" fmla="*/ 5947064 h 6362961"/>
              <a:gd name="connsiteX9" fmla="*/ 8168400 w 11600084"/>
              <a:gd name="connsiteY9" fmla="*/ 5914173 h 6362961"/>
              <a:gd name="connsiteX10" fmla="*/ 8334742 w 11600084"/>
              <a:gd name="connsiteY10" fmla="*/ 5912754 h 6362961"/>
              <a:gd name="connsiteX11" fmla="*/ 8343333 w 11600084"/>
              <a:gd name="connsiteY11" fmla="*/ 6362961 h 6362961"/>
              <a:gd name="connsiteX12" fmla="*/ 8951337 w 11600084"/>
              <a:gd name="connsiteY12" fmla="*/ 5912879 h 6362961"/>
              <a:gd name="connsiteX13" fmla="*/ 9710371 w 11600084"/>
              <a:gd name="connsiteY13" fmla="*/ 5911624 h 6362961"/>
              <a:gd name="connsiteX14" fmla="*/ 9804791 w 11600084"/>
              <a:gd name="connsiteY14" fmla="*/ 5908320 h 6362961"/>
              <a:gd name="connsiteX15" fmla="*/ 9863784 w 11600084"/>
              <a:gd name="connsiteY15" fmla="*/ 5909115 h 6362961"/>
              <a:gd name="connsiteX16" fmla="*/ 10007288 w 11600084"/>
              <a:gd name="connsiteY16" fmla="*/ 5914499 h 6362961"/>
              <a:gd name="connsiteX17" fmla="*/ 10927227 w 11600084"/>
              <a:gd name="connsiteY17" fmla="*/ 5922366 h 6362961"/>
              <a:gd name="connsiteX18" fmla="*/ 11562333 w 11600084"/>
              <a:gd name="connsiteY18" fmla="*/ 5906085 h 6362961"/>
              <a:gd name="connsiteX19" fmla="*/ 11571244 w 11600084"/>
              <a:gd name="connsiteY19" fmla="*/ 2621674 h 6362961"/>
              <a:gd name="connsiteX20" fmla="*/ 11561892 w 11600084"/>
              <a:gd name="connsiteY20" fmla="*/ 176313 h 6362961"/>
              <a:gd name="connsiteX21" fmla="*/ 11316429 w 11600084"/>
              <a:gd name="connsiteY21" fmla="*/ 70532 h 6362961"/>
              <a:gd name="connsiteX22" fmla="*/ 10689999 w 11600084"/>
              <a:gd name="connsiteY22" fmla="*/ 70591 h 6362961"/>
              <a:gd name="connsiteX23" fmla="*/ 7599878 w 11600084"/>
              <a:gd name="connsiteY23" fmla="*/ 75910 h 6362961"/>
              <a:gd name="connsiteX24" fmla="*/ 1892744 w 11600084"/>
              <a:gd name="connsiteY24" fmla="*/ 0 h 6362961"/>
              <a:gd name="connsiteX0" fmla="*/ 1892744 w 11600084"/>
              <a:gd name="connsiteY0" fmla="*/ 0 h 6362961"/>
              <a:gd name="connsiteX1" fmla="*/ 304663 w 11600084"/>
              <a:gd name="connsiteY1" fmla="*/ 10761 h 6362961"/>
              <a:gd name="connsiteX2" fmla="*/ 0 w 11600084"/>
              <a:gd name="connsiteY2" fmla="*/ 47942 h 6362961"/>
              <a:gd name="connsiteX3" fmla="*/ 0 w 11600084"/>
              <a:gd name="connsiteY3" fmla="*/ 909146 h 6362961"/>
              <a:gd name="connsiteX4" fmla="*/ 4597 w 11600084"/>
              <a:gd name="connsiteY4" fmla="*/ 909146 h 6362961"/>
              <a:gd name="connsiteX5" fmla="*/ 8568 w 11600084"/>
              <a:gd name="connsiteY5" fmla="*/ 1088908 h 6362961"/>
              <a:gd name="connsiteX6" fmla="*/ 88972 w 11600084"/>
              <a:gd name="connsiteY6" fmla="*/ 3523848 h 6362961"/>
              <a:gd name="connsiteX7" fmla="*/ 148480 w 11600084"/>
              <a:gd name="connsiteY7" fmla="*/ 5930841 h 6362961"/>
              <a:gd name="connsiteX8" fmla="*/ 5623915 w 11600084"/>
              <a:gd name="connsiteY8" fmla="*/ 5947064 h 6362961"/>
              <a:gd name="connsiteX9" fmla="*/ 8168400 w 11600084"/>
              <a:gd name="connsiteY9" fmla="*/ 5914173 h 6362961"/>
              <a:gd name="connsiteX10" fmla="*/ 8334742 w 11600084"/>
              <a:gd name="connsiteY10" fmla="*/ 5912754 h 6362961"/>
              <a:gd name="connsiteX11" fmla="*/ 8343333 w 11600084"/>
              <a:gd name="connsiteY11" fmla="*/ 6362961 h 6362961"/>
              <a:gd name="connsiteX12" fmla="*/ 8951337 w 11600084"/>
              <a:gd name="connsiteY12" fmla="*/ 5912879 h 6362961"/>
              <a:gd name="connsiteX13" fmla="*/ 9710371 w 11600084"/>
              <a:gd name="connsiteY13" fmla="*/ 5911624 h 6362961"/>
              <a:gd name="connsiteX14" fmla="*/ 9863784 w 11600084"/>
              <a:gd name="connsiteY14" fmla="*/ 5909115 h 6362961"/>
              <a:gd name="connsiteX15" fmla="*/ 10007288 w 11600084"/>
              <a:gd name="connsiteY15" fmla="*/ 5914499 h 6362961"/>
              <a:gd name="connsiteX16" fmla="*/ 10927227 w 11600084"/>
              <a:gd name="connsiteY16" fmla="*/ 5922366 h 6362961"/>
              <a:gd name="connsiteX17" fmla="*/ 11562333 w 11600084"/>
              <a:gd name="connsiteY17" fmla="*/ 5906085 h 6362961"/>
              <a:gd name="connsiteX18" fmla="*/ 11571244 w 11600084"/>
              <a:gd name="connsiteY18" fmla="*/ 2621674 h 6362961"/>
              <a:gd name="connsiteX19" fmla="*/ 11561892 w 11600084"/>
              <a:gd name="connsiteY19" fmla="*/ 176313 h 6362961"/>
              <a:gd name="connsiteX20" fmla="*/ 11316429 w 11600084"/>
              <a:gd name="connsiteY20" fmla="*/ 70532 h 6362961"/>
              <a:gd name="connsiteX21" fmla="*/ 10689999 w 11600084"/>
              <a:gd name="connsiteY21" fmla="*/ 70591 h 6362961"/>
              <a:gd name="connsiteX22" fmla="*/ 7599878 w 11600084"/>
              <a:gd name="connsiteY22" fmla="*/ 75910 h 6362961"/>
              <a:gd name="connsiteX23" fmla="*/ 1892744 w 11600084"/>
              <a:gd name="connsiteY23" fmla="*/ 0 h 6362961"/>
              <a:gd name="connsiteX0" fmla="*/ 1892744 w 11600084"/>
              <a:gd name="connsiteY0" fmla="*/ 0 h 6362961"/>
              <a:gd name="connsiteX1" fmla="*/ 304663 w 11600084"/>
              <a:gd name="connsiteY1" fmla="*/ 10761 h 6362961"/>
              <a:gd name="connsiteX2" fmla="*/ 0 w 11600084"/>
              <a:gd name="connsiteY2" fmla="*/ 47942 h 6362961"/>
              <a:gd name="connsiteX3" fmla="*/ 0 w 11600084"/>
              <a:gd name="connsiteY3" fmla="*/ 909146 h 6362961"/>
              <a:gd name="connsiteX4" fmla="*/ 4597 w 11600084"/>
              <a:gd name="connsiteY4" fmla="*/ 909146 h 6362961"/>
              <a:gd name="connsiteX5" fmla="*/ 8568 w 11600084"/>
              <a:gd name="connsiteY5" fmla="*/ 1088908 h 6362961"/>
              <a:gd name="connsiteX6" fmla="*/ 88972 w 11600084"/>
              <a:gd name="connsiteY6" fmla="*/ 3523848 h 6362961"/>
              <a:gd name="connsiteX7" fmla="*/ 148480 w 11600084"/>
              <a:gd name="connsiteY7" fmla="*/ 5930841 h 6362961"/>
              <a:gd name="connsiteX8" fmla="*/ 5623915 w 11600084"/>
              <a:gd name="connsiteY8" fmla="*/ 5947064 h 6362961"/>
              <a:gd name="connsiteX9" fmla="*/ 8168400 w 11600084"/>
              <a:gd name="connsiteY9" fmla="*/ 5914173 h 6362961"/>
              <a:gd name="connsiteX10" fmla="*/ 8334742 w 11600084"/>
              <a:gd name="connsiteY10" fmla="*/ 5912754 h 6362961"/>
              <a:gd name="connsiteX11" fmla="*/ 8343333 w 11600084"/>
              <a:gd name="connsiteY11" fmla="*/ 6362961 h 6362961"/>
              <a:gd name="connsiteX12" fmla="*/ 8951337 w 11600084"/>
              <a:gd name="connsiteY12" fmla="*/ 5912879 h 6362961"/>
              <a:gd name="connsiteX13" fmla="*/ 9710371 w 11600084"/>
              <a:gd name="connsiteY13" fmla="*/ 5911624 h 6362961"/>
              <a:gd name="connsiteX14" fmla="*/ 10007288 w 11600084"/>
              <a:gd name="connsiteY14" fmla="*/ 5914499 h 6362961"/>
              <a:gd name="connsiteX15" fmla="*/ 10927227 w 11600084"/>
              <a:gd name="connsiteY15" fmla="*/ 5922366 h 6362961"/>
              <a:gd name="connsiteX16" fmla="*/ 11562333 w 11600084"/>
              <a:gd name="connsiteY16" fmla="*/ 5906085 h 6362961"/>
              <a:gd name="connsiteX17" fmla="*/ 11571244 w 11600084"/>
              <a:gd name="connsiteY17" fmla="*/ 2621674 h 6362961"/>
              <a:gd name="connsiteX18" fmla="*/ 11561892 w 11600084"/>
              <a:gd name="connsiteY18" fmla="*/ 176313 h 6362961"/>
              <a:gd name="connsiteX19" fmla="*/ 11316429 w 11600084"/>
              <a:gd name="connsiteY19" fmla="*/ 70532 h 6362961"/>
              <a:gd name="connsiteX20" fmla="*/ 10689999 w 11600084"/>
              <a:gd name="connsiteY20" fmla="*/ 70591 h 6362961"/>
              <a:gd name="connsiteX21" fmla="*/ 7599878 w 11600084"/>
              <a:gd name="connsiteY21" fmla="*/ 75910 h 6362961"/>
              <a:gd name="connsiteX22" fmla="*/ 1892744 w 11600084"/>
              <a:gd name="connsiteY22" fmla="*/ 0 h 6362961"/>
              <a:gd name="connsiteX0" fmla="*/ 1892744 w 11600084"/>
              <a:gd name="connsiteY0" fmla="*/ 0 h 6362961"/>
              <a:gd name="connsiteX1" fmla="*/ 304663 w 11600084"/>
              <a:gd name="connsiteY1" fmla="*/ 10761 h 6362961"/>
              <a:gd name="connsiteX2" fmla="*/ 0 w 11600084"/>
              <a:gd name="connsiteY2" fmla="*/ 47942 h 6362961"/>
              <a:gd name="connsiteX3" fmla="*/ 0 w 11600084"/>
              <a:gd name="connsiteY3" fmla="*/ 909146 h 6362961"/>
              <a:gd name="connsiteX4" fmla="*/ 4597 w 11600084"/>
              <a:gd name="connsiteY4" fmla="*/ 909146 h 6362961"/>
              <a:gd name="connsiteX5" fmla="*/ 8568 w 11600084"/>
              <a:gd name="connsiteY5" fmla="*/ 1088908 h 6362961"/>
              <a:gd name="connsiteX6" fmla="*/ 88972 w 11600084"/>
              <a:gd name="connsiteY6" fmla="*/ 3523848 h 6362961"/>
              <a:gd name="connsiteX7" fmla="*/ 148480 w 11600084"/>
              <a:gd name="connsiteY7" fmla="*/ 5930841 h 6362961"/>
              <a:gd name="connsiteX8" fmla="*/ 5623915 w 11600084"/>
              <a:gd name="connsiteY8" fmla="*/ 5947064 h 6362961"/>
              <a:gd name="connsiteX9" fmla="*/ 8168400 w 11600084"/>
              <a:gd name="connsiteY9" fmla="*/ 5914173 h 6362961"/>
              <a:gd name="connsiteX10" fmla="*/ 8334742 w 11600084"/>
              <a:gd name="connsiteY10" fmla="*/ 5912754 h 6362961"/>
              <a:gd name="connsiteX11" fmla="*/ 8343333 w 11600084"/>
              <a:gd name="connsiteY11" fmla="*/ 6362961 h 6362961"/>
              <a:gd name="connsiteX12" fmla="*/ 8951337 w 11600084"/>
              <a:gd name="connsiteY12" fmla="*/ 5912879 h 6362961"/>
              <a:gd name="connsiteX13" fmla="*/ 9710371 w 11600084"/>
              <a:gd name="connsiteY13" fmla="*/ 5911624 h 6362961"/>
              <a:gd name="connsiteX14" fmla="*/ 10007288 w 11600084"/>
              <a:gd name="connsiteY14" fmla="*/ 5914499 h 6362961"/>
              <a:gd name="connsiteX15" fmla="*/ 10927227 w 11600084"/>
              <a:gd name="connsiteY15" fmla="*/ 5922366 h 6362961"/>
              <a:gd name="connsiteX16" fmla="*/ 11562333 w 11600084"/>
              <a:gd name="connsiteY16" fmla="*/ 5906085 h 6362961"/>
              <a:gd name="connsiteX17" fmla="*/ 11571244 w 11600084"/>
              <a:gd name="connsiteY17" fmla="*/ 2621674 h 6362961"/>
              <a:gd name="connsiteX18" fmla="*/ 11561892 w 11600084"/>
              <a:gd name="connsiteY18" fmla="*/ 176313 h 6362961"/>
              <a:gd name="connsiteX19" fmla="*/ 11316429 w 11600084"/>
              <a:gd name="connsiteY19" fmla="*/ 70532 h 6362961"/>
              <a:gd name="connsiteX20" fmla="*/ 10689999 w 11600084"/>
              <a:gd name="connsiteY20" fmla="*/ 70591 h 6362961"/>
              <a:gd name="connsiteX21" fmla="*/ 7599878 w 11600084"/>
              <a:gd name="connsiteY21" fmla="*/ 75910 h 6362961"/>
              <a:gd name="connsiteX22" fmla="*/ 1892744 w 11600084"/>
              <a:gd name="connsiteY22" fmla="*/ 0 h 6362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1600084" h="6362961">
                <a:moveTo>
                  <a:pt x="1892744" y="0"/>
                </a:moveTo>
                <a:lnTo>
                  <a:pt x="304663" y="10761"/>
                </a:lnTo>
                <a:cubicBezTo>
                  <a:pt x="185441" y="17394"/>
                  <a:pt x="30881" y="990"/>
                  <a:pt x="0" y="47942"/>
                </a:cubicBezTo>
                <a:lnTo>
                  <a:pt x="0" y="909146"/>
                </a:lnTo>
                <a:lnTo>
                  <a:pt x="4597" y="909146"/>
                </a:lnTo>
                <a:cubicBezTo>
                  <a:pt x="5920" y="969067"/>
                  <a:pt x="7244" y="1028987"/>
                  <a:pt x="8568" y="1088908"/>
                </a:cubicBezTo>
                <a:cubicBezTo>
                  <a:pt x="28705" y="1889604"/>
                  <a:pt x="78164" y="2981189"/>
                  <a:pt x="88972" y="3523848"/>
                </a:cubicBezTo>
                <a:cubicBezTo>
                  <a:pt x="105117" y="5631637"/>
                  <a:pt x="7283" y="5958421"/>
                  <a:pt x="148480" y="5930841"/>
                </a:cubicBezTo>
                <a:cubicBezTo>
                  <a:pt x="2322134" y="5992566"/>
                  <a:pt x="4009314" y="5978024"/>
                  <a:pt x="5623915" y="5947064"/>
                </a:cubicBezTo>
                <a:lnTo>
                  <a:pt x="8168400" y="5914173"/>
                </a:lnTo>
                <a:lnTo>
                  <a:pt x="8334742" y="5912754"/>
                </a:lnTo>
                <a:cubicBezTo>
                  <a:pt x="8334742" y="5912754"/>
                  <a:pt x="8388439" y="6102892"/>
                  <a:pt x="8343333" y="6362961"/>
                </a:cubicBezTo>
                <a:cubicBezTo>
                  <a:pt x="8485400" y="6298448"/>
                  <a:pt x="8852227" y="6052994"/>
                  <a:pt x="8951337" y="5912879"/>
                </a:cubicBezTo>
                <a:cubicBezTo>
                  <a:pt x="9038326" y="5910139"/>
                  <a:pt x="9349159" y="5918539"/>
                  <a:pt x="9710371" y="5911624"/>
                </a:cubicBezTo>
                <a:lnTo>
                  <a:pt x="10007288" y="5914499"/>
                </a:lnTo>
                <a:lnTo>
                  <a:pt x="10927227" y="5922366"/>
                </a:lnTo>
                <a:cubicBezTo>
                  <a:pt x="11184288" y="5912702"/>
                  <a:pt x="11322659" y="5932366"/>
                  <a:pt x="11562333" y="5906085"/>
                </a:cubicBezTo>
                <a:cubicBezTo>
                  <a:pt x="11600776" y="5700565"/>
                  <a:pt x="11557900" y="4406975"/>
                  <a:pt x="11571244" y="2621674"/>
                </a:cubicBezTo>
                <a:cubicBezTo>
                  <a:pt x="11619605" y="1540406"/>
                  <a:pt x="11600677" y="601855"/>
                  <a:pt x="11561892" y="176313"/>
                </a:cubicBezTo>
                <a:cubicBezTo>
                  <a:pt x="11546315" y="5406"/>
                  <a:pt x="11461744" y="88152"/>
                  <a:pt x="11316429" y="70532"/>
                </a:cubicBezTo>
                <a:cubicBezTo>
                  <a:pt x="11171114" y="52912"/>
                  <a:pt x="10890051" y="86510"/>
                  <a:pt x="10689999" y="70591"/>
                </a:cubicBezTo>
                <a:lnTo>
                  <a:pt x="7599878" y="75910"/>
                </a:lnTo>
                <a:lnTo>
                  <a:pt x="1892744" y="0"/>
                </a:ln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EA819B-B603-4A82-9FDB-BEDFC7CDECC4}"/>
              </a:ext>
            </a:extLst>
          </p:cNvPr>
          <p:cNvSpPr/>
          <p:nvPr/>
        </p:nvSpPr>
        <p:spPr>
          <a:xfrm>
            <a:off x="265043" y="6215270"/>
            <a:ext cx="1205948" cy="5482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6D7C2AE-2B0A-4D8A-860D-12E4863AF9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5" y="6255026"/>
            <a:ext cx="765463" cy="50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8616888"/>
      </p:ext>
    </p:extLst>
  </p:cSld>
  <p:clrMapOvr>
    <a:masterClrMapping/>
  </p:clrMapOvr>
</p:sld>
</file>

<file path=ppt/theme/theme1.xml><?xml version="1.0" encoding="utf-8"?>
<a:theme xmlns:a="http://schemas.openxmlformats.org/drawingml/2006/main" name="ChitchatVTI">
  <a:themeElements>
    <a:clrScheme name="bubbles">
      <a:dk1>
        <a:sysClr val="windowText" lastClr="000000"/>
      </a:dk1>
      <a:lt1>
        <a:sysClr val="window" lastClr="FFFFFF"/>
      </a:lt1>
      <a:dk2>
        <a:srgbClr val="071819"/>
      </a:dk2>
      <a:lt2>
        <a:srgbClr val="D5F2EB"/>
      </a:lt2>
      <a:accent1>
        <a:srgbClr val="38B698"/>
      </a:accent1>
      <a:accent2>
        <a:srgbClr val="528BD6"/>
      </a:accent2>
      <a:accent3>
        <a:srgbClr val="31A7C7"/>
      </a:accent3>
      <a:accent4>
        <a:srgbClr val="F15843"/>
      </a:accent4>
      <a:accent5>
        <a:srgbClr val="DE3A6D"/>
      </a:accent5>
      <a:accent6>
        <a:srgbClr val="7AAE3C"/>
      </a:accent6>
      <a:hlink>
        <a:srgbClr val="2F9880"/>
      </a:hlink>
      <a:folHlink>
        <a:srgbClr val="396CD1"/>
      </a:folHlink>
    </a:clrScheme>
    <a:fontScheme name="The Hand">
      <a:majorFont>
        <a:latin typeface="The Serif Hand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itchatVTI" id="{08BB1610-1071-4750-BA6F-EA15E875FFCD}" vid="{D7BDF053-2181-45AE-9365-FFAA906CB4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127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Aharoni</vt:lpstr>
      <vt:lpstr>Arial</vt:lpstr>
      <vt:lpstr>Calibri</vt:lpstr>
      <vt:lpstr>The Hand</vt:lpstr>
      <vt:lpstr>The Serif Hand</vt:lpstr>
      <vt:lpstr>Wingdings</vt:lpstr>
      <vt:lpstr>ChitchatVTI</vt:lpstr>
      <vt:lpstr>Flex  Student Requirements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Flex  Student Requirements</dc:title>
  <dc:creator>Chamberlain, Hailey</dc:creator>
  <cp:lastModifiedBy>Chamberlain, Hailey</cp:lastModifiedBy>
  <cp:revision>1</cp:revision>
  <dcterms:created xsi:type="dcterms:W3CDTF">2022-04-13T17:35:26Z</dcterms:created>
  <dcterms:modified xsi:type="dcterms:W3CDTF">2022-04-13T17:38:48Z</dcterms:modified>
</cp:coreProperties>
</file>