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62" r:id="rId3"/>
  </p:sldMasterIdLst>
  <p:notesMasterIdLst>
    <p:notesMasterId r:id="rId40"/>
  </p:notesMasterIdLst>
  <p:sldIdLst>
    <p:sldId id="257" r:id="rId4"/>
    <p:sldId id="270" r:id="rId5"/>
    <p:sldId id="332" r:id="rId6"/>
    <p:sldId id="347" r:id="rId7"/>
    <p:sldId id="296" r:id="rId8"/>
    <p:sldId id="302" r:id="rId9"/>
    <p:sldId id="312" r:id="rId10"/>
    <p:sldId id="318" r:id="rId11"/>
    <p:sldId id="314" r:id="rId12"/>
    <p:sldId id="357" r:id="rId13"/>
    <p:sldId id="307" r:id="rId14"/>
    <p:sldId id="356" r:id="rId15"/>
    <p:sldId id="349" r:id="rId16"/>
    <p:sldId id="346" r:id="rId17"/>
    <p:sldId id="350" r:id="rId18"/>
    <p:sldId id="351" r:id="rId19"/>
    <p:sldId id="355" r:id="rId20"/>
    <p:sldId id="320" r:id="rId21"/>
    <p:sldId id="323" r:id="rId22"/>
    <p:sldId id="308" r:id="rId23"/>
    <p:sldId id="352" r:id="rId24"/>
    <p:sldId id="322" r:id="rId25"/>
    <p:sldId id="354" r:id="rId26"/>
    <p:sldId id="324" r:id="rId27"/>
    <p:sldId id="309" r:id="rId28"/>
    <p:sldId id="319" r:id="rId29"/>
    <p:sldId id="358" r:id="rId30"/>
    <p:sldId id="258" r:id="rId31"/>
    <p:sldId id="259" r:id="rId32"/>
    <p:sldId id="261" r:id="rId33"/>
    <p:sldId id="345" r:id="rId34"/>
    <p:sldId id="310" r:id="rId35"/>
    <p:sldId id="304" r:id="rId36"/>
    <p:sldId id="344" r:id="rId37"/>
    <p:sldId id="311" r:id="rId38"/>
    <p:sldId id="35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F9A364-BA6C-9085-5ACE-198CDE45209A}" name="Sandberg, Mary (WAVA Teacher)" initials="ST" userId="S::msandberg@wava.org::2649b752-dfca-4884-8cfe-ff0da1d11ca7" providerId="AD"/>
  <p188:author id="{CB38D769-FAD0-06AD-28D0-5E0154DD7A8F}" name="Bailer, Rosie (WAVA Admin)" initials="BR(A" userId="Bailer, Rosie (WAVA Admin)" providerId="None"/>
  <p188:author id="{87756AE9-7FF0-8F0F-477E-B83A1F4BA10B}" name="Nogaki, Miranda (WAVA Teacher)" initials="NT" userId="S::mnogaki@wava.org::28f67081-f3e9-4f05-999c-0a279f05c14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2E310-F02D-9232-324F-10E9D71BB99D}" v="2" dt="2022-04-11T21:26:54.823"/>
    <p1510:client id="{3E502402-1533-110B-F86B-38DE26510730}" v="181" dt="2022-03-29T19:30:57.126"/>
    <p1510:client id="{875F5614-A8B0-0C77-6A27-0AADEF411CB8}" v="6" dt="2022-03-29T21:38:37.409"/>
    <p1510:client id="{A607FC21-D3C0-4493-96E5-0294448EB606}" v="1030" dt="2022-03-30T01:34:54.444"/>
    <p1510:client id="{DB7E0395-2D64-4B19-A797-3D829BD12C11}" v="1235" dt="2022-03-29T22:43:15.1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microsoft.com/office/2018/10/relationships/authors" Target="authors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2BB44-DEEA-44EF-84D0-E05A434ABADF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7D237-58ED-46C9-B710-08F0A1C4C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2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7D237-58ED-46C9-B710-08F0A1C4CD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09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A31CC-D61D-4A1D-BFF1-20B4B1FCF6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7D237-58ED-46C9-B710-08F0A1C4CDB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2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7D237-58ED-46C9-B710-08F0A1C4CD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Ms. Susan Boyer</a:t>
            </a:r>
          </a:p>
          <a:p>
            <a:r>
              <a:rPr lang="en-US"/>
              <a:t>WAVA Executive Director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7D237-58ED-46C9-B710-08F0A1C4CD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83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7D237-58ED-46C9-B710-08F0A1C4CD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0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7D237-58ED-46C9-B710-08F0A1C4CD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58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7D237-58ED-46C9-B710-08F0A1C4CD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3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A31CC-D61D-4A1D-BFF1-20B4B1FCF6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45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/>
              <a:t>ROUTINE OLS:</a:t>
            </a:r>
          </a:p>
          <a:p>
            <a:r>
              <a:rPr lang="en-US" sz="1100"/>
              <a:t>6-hour school day</a:t>
            </a:r>
          </a:p>
          <a:p>
            <a:r>
              <a:rPr lang="en-US" sz="1100"/>
              <a:t>Complete all parts of lessons – ES: get readies, learns &amp; try its, MS/HS: practice assignments before assessments</a:t>
            </a:r>
          </a:p>
          <a:p>
            <a:r>
              <a:rPr lang="en-US" sz="1100"/>
              <a:t>Conferences: every 4-5 weeks of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A31CC-D61D-4A1D-BFF1-20B4B1FCF6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98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A31CC-D61D-4A1D-BFF1-20B4B1FCF6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96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C188-0B2F-4339-84DC-98BC022D0E21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823A-45D2-418C-AB13-7E2DA437B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0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3" y="2197995"/>
            <a:ext cx="5271752" cy="394093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467"/>
            </a:lvl2pPr>
            <a:lvl3pPr>
              <a:defRPr sz="1333"/>
            </a:lvl3pPr>
            <a:lvl4pPr>
              <a:defRPr sz="933"/>
            </a:lvl4pPr>
            <a:lvl5pPr>
              <a:defRPr sz="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5" y="1684844"/>
            <a:ext cx="5271752" cy="328231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2133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Column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379335" y="2197995"/>
            <a:ext cx="5271752" cy="394093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467"/>
            </a:lvl2pPr>
            <a:lvl3pPr>
              <a:defRPr sz="1333"/>
            </a:lvl3pPr>
            <a:lvl4pPr>
              <a:defRPr sz="933"/>
            </a:lvl4pPr>
            <a:lvl5pPr>
              <a:defRPr sz="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79335" y="1684844"/>
            <a:ext cx="5271752" cy="328231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2133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Column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0914" y="94451"/>
            <a:ext cx="11110173" cy="784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12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Pix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14" y="94451"/>
            <a:ext cx="9543612" cy="784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ED6F4D-5E99-4419-941D-058AD6A10D58}"/>
              </a:ext>
            </a:extLst>
          </p:cNvPr>
          <p:cNvGrpSpPr/>
          <p:nvPr userDrawn="1"/>
        </p:nvGrpSpPr>
        <p:grpSpPr>
          <a:xfrm>
            <a:off x="10467704" y="1"/>
            <a:ext cx="1724296" cy="957943"/>
            <a:chOff x="7850778" y="0"/>
            <a:chExt cx="1293222" cy="7184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CF3EA8-6CBD-49D2-B40C-9FC09047D44F}"/>
                </a:ext>
              </a:extLst>
            </p:cNvPr>
            <p:cNvSpPr/>
            <p:nvPr userDrawn="1"/>
          </p:nvSpPr>
          <p:spPr>
            <a:xfrm>
              <a:off x="9000309" y="287383"/>
              <a:ext cx="143691" cy="143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1EBBA3-36AE-4671-8AB6-1871FF2AE1B8}"/>
                </a:ext>
              </a:extLst>
            </p:cNvPr>
            <p:cNvSpPr/>
            <p:nvPr userDrawn="1"/>
          </p:nvSpPr>
          <p:spPr>
            <a:xfrm>
              <a:off x="8712926" y="0"/>
              <a:ext cx="143691" cy="143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82A97C-EDFB-433B-B6C1-BEE5F3553502}"/>
                </a:ext>
              </a:extLst>
            </p:cNvPr>
            <p:cNvSpPr/>
            <p:nvPr userDrawn="1"/>
          </p:nvSpPr>
          <p:spPr>
            <a:xfrm>
              <a:off x="8712926" y="287383"/>
              <a:ext cx="143691" cy="143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D8F8C3-D11D-4DC6-8E1B-D5898904CB65}"/>
                </a:ext>
              </a:extLst>
            </p:cNvPr>
            <p:cNvSpPr/>
            <p:nvPr userDrawn="1"/>
          </p:nvSpPr>
          <p:spPr>
            <a:xfrm>
              <a:off x="8712926" y="574766"/>
              <a:ext cx="143691" cy="143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159CA-F032-4CAF-8089-9178B5A0587E}"/>
                </a:ext>
              </a:extLst>
            </p:cNvPr>
            <p:cNvSpPr/>
            <p:nvPr userDrawn="1"/>
          </p:nvSpPr>
          <p:spPr>
            <a:xfrm>
              <a:off x="8569234" y="431074"/>
              <a:ext cx="143691" cy="143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0EFAE2-4BC9-4B4E-8DAF-BFE8074AAEBF}"/>
                </a:ext>
              </a:extLst>
            </p:cNvPr>
            <p:cNvSpPr/>
            <p:nvPr userDrawn="1"/>
          </p:nvSpPr>
          <p:spPr>
            <a:xfrm>
              <a:off x="8425543" y="287383"/>
              <a:ext cx="143691" cy="143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B724E9-CA9B-40E2-9173-0ABCF7FAF583}"/>
                </a:ext>
              </a:extLst>
            </p:cNvPr>
            <p:cNvSpPr/>
            <p:nvPr userDrawn="1"/>
          </p:nvSpPr>
          <p:spPr>
            <a:xfrm>
              <a:off x="8425543" y="574766"/>
              <a:ext cx="143691" cy="143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15B63B-AC4E-475A-B6C4-E28730A7A827}"/>
                </a:ext>
              </a:extLst>
            </p:cNvPr>
            <p:cNvSpPr/>
            <p:nvPr userDrawn="1"/>
          </p:nvSpPr>
          <p:spPr>
            <a:xfrm>
              <a:off x="8281851" y="574766"/>
              <a:ext cx="143691" cy="143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FB9276-E3CB-49EB-A4A6-A1C28E1FD7C3}"/>
                </a:ext>
              </a:extLst>
            </p:cNvPr>
            <p:cNvSpPr/>
            <p:nvPr userDrawn="1"/>
          </p:nvSpPr>
          <p:spPr>
            <a:xfrm>
              <a:off x="8138160" y="143691"/>
              <a:ext cx="143691" cy="143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CA7D7C-750F-42D2-B24F-3B33CC6B9C40}"/>
                </a:ext>
              </a:extLst>
            </p:cNvPr>
            <p:cNvSpPr/>
            <p:nvPr userDrawn="1"/>
          </p:nvSpPr>
          <p:spPr>
            <a:xfrm>
              <a:off x="7994469" y="431074"/>
              <a:ext cx="143691" cy="143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A5792D-D9A2-472E-84B6-55811F86D9B9}"/>
                </a:ext>
              </a:extLst>
            </p:cNvPr>
            <p:cNvSpPr/>
            <p:nvPr userDrawn="1"/>
          </p:nvSpPr>
          <p:spPr>
            <a:xfrm>
              <a:off x="7850778" y="289410"/>
              <a:ext cx="143691" cy="143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36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1229725"/>
            <a:ext cx="11110172" cy="328295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133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0913" y="94451"/>
            <a:ext cx="11110175" cy="7841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0914" y="1820215"/>
            <a:ext cx="11110173" cy="43187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737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and Content with Pix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1229725"/>
            <a:ext cx="11110172" cy="328295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133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0913" y="94451"/>
            <a:ext cx="9543612" cy="7841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0914" y="1820215"/>
            <a:ext cx="11110173" cy="43187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6DFF7B-C8B3-4A1E-86BE-3D1AB1E94013}"/>
              </a:ext>
            </a:extLst>
          </p:cNvPr>
          <p:cNvGrpSpPr/>
          <p:nvPr userDrawn="1"/>
        </p:nvGrpSpPr>
        <p:grpSpPr>
          <a:xfrm>
            <a:off x="10467704" y="1"/>
            <a:ext cx="1724296" cy="957943"/>
            <a:chOff x="7850778" y="0"/>
            <a:chExt cx="1293222" cy="7184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0812B7-3F01-4D5F-AFF7-45CC1C040DC4}"/>
                </a:ext>
              </a:extLst>
            </p:cNvPr>
            <p:cNvSpPr/>
            <p:nvPr userDrawn="1"/>
          </p:nvSpPr>
          <p:spPr>
            <a:xfrm>
              <a:off x="9000309" y="287383"/>
              <a:ext cx="143691" cy="143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DB7772-2DF4-4760-AD46-A64398270EDA}"/>
                </a:ext>
              </a:extLst>
            </p:cNvPr>
            <p:cNvSpPr/>
            <p:nvPr userDrawn="1"/>
          </p:nvSpPr>
          <p:spPr>
            <a:xfrm>
              <a:off x="8712926" y="0"/>
              <a:ext cx="143691" cy="143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292B32-FDB2-4086-8D17-5A58FC88CCC1}"/>
                </a:ext>
              </a:extLst>
            </p:cNvPr>
            <p:cNvSpPr/>
            <p:nvPr userDrawn="1"/>
          </p:nvSpPr>
          <p:spPr>
            <a:xfrm>
              <a:off x="8712926" y="287383"/>
              <a:ext cx="143691" cy="143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6AD56E-3114-4C53-AB6E-DA6F23B8E12F}"/>
                </a:ext>
              </a:extLst>
            </p:cNvPr>
            <p:cNvSpPr/>
            <p:nvPr userDrawn="1"/>
          </p:nvSpPr>
          <p:spPr>
            <a:xfrm>
              <a:off x="8712926" y="574766"/>
              <a:ext cx="143691" cy="143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904E01-0B5D-4B18-A025-8E606119EDC0}"/>
                </a:ext>
              </a:extLst>
            </p:cNvPr>
            <p:cNvSpPr/>
            <p:nvPr userDrawn="1"/>
          </p:nvSpPr>
          <p:spPr>
            <a:xfrm>
              <a:off x="8569234" y="431074"/>
              <a:ext cx="143691" cy="143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6E0F38-926A-4C12-9F5A-00493C399194}"/>
                </a:ext>
              </a:extLst>
            </p:cNvPr>
            <p:cNvSpPr/>
            <p:nvPr userDrawn="1"/>
          </p:nvSpPr>
          <p:spPr>
            <a:xfrm>
              <a:off x="8425543" y="287383"/>
              <a:ext cx="143691" cy="143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679D2D-A457-4869-B5B2-10FBC062C3FE}"/>
                </a:ext>
              </a:extLst>
            </p:cNvPr>
            <p:cNvSpPr/>
            <p:nvPr userDrawn="1"/>
          </p:nvSpPr>
          <p:spPr>
            <a:xfrm>
              <a:off x="8425543" y="574766"/>
              <a:ext cx="143691" cy="143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BC2B7E-705F-424F-8AF7-EA042B3AD7AD}"/>
                </a:ext>
              </a:extLst>
            </p:cNvPr>
            <p:cNvSpPr/>
            <p:nvPr userDrawn="1"/>
          </p:nvSpPr>
          <p:spPr>
            <a:xfrm>
              <a:off x="8281851" y="574766"/>
              <a:ext cx="143691" cy="143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ADE669-4056-4A37-BE30-EC7BADABCB97}"/>
                </a:ext>
              </a:extLst>
            </p:cNvPr>
            <p:cNvSpPr/>
            <p:nvPr userDrawn="1"/>
          </p:nvSpPr>
          <p:spPr>
            <a:xfrm>
              <a:off x="8138160" y="143691"/>
              <a:ext cx="143691" cy="143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2E689AE-543E-4D7C-A390-5FF4F6CDBD72}"/>
                </a:ext>
              </a:extLst>
            </p:cNvPr>
            <p:cNvSpPr/>
            <p:nvPr userDrawn="1"/>
          </p:nvSpPr>
          <p:spPr>
            <a:xfrm>
              <a:off x="7994469" y="431074"/>
              <a:ext cx="143691" cy="143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56D98A-DB68-46DC-95A3-7BEC00E1862F}"/>
                </a:ext>
              </a:extLst>
            </p:cNvPr>
            <p:cNvSpPr/>
            <p:nvPr userDrawn="1"/>
          </p:nvSpPr>
          <p:spPr>
            <a:xfrm>
              <a:off x="7850778" y="289410"/>
              <a:ext cx="143691" cy="143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820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14" y="94451"/>
            <a:ext cx="11110173" cy="784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22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Collag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3065992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3065992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0195" y="290194"/>
            <a:ext cx="5515611" cy="520372"/>
          </a:xfrm>
          <a:solidFill>
            <a:schemeClr val="accent1">
              <a:alpha val="89804"/>
            </a:schemeClr>
          </a:solidFill>
        </p:spPr>
        <p:txBody>
          <a:bodyPr wrap="square" lIns="182880" tIns="0" rIns="18288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133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Image Caption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8756" y="290194"/>
            <a:ext cx="5515611" cy="520372"/>
          </a:xfrm>
          <a:solidFill>
            <a:schemeClr val="accent2">
              <a:alpha val="89804"/>
            </a:schemeClr>
          </a:solidFill>
        </p:spPr>
        <p:txBody>
          <a:bodyPr wrap="square" lIns="182880" tIns="0" rIns="18288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133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Image Caption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3065992"/>
            <a:ext cx="6096000" cy="3065992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3065992"/>
            <a:ext cx="6096000" cy="3065992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290195" y="3335815"/>
            <a:ext cx="5515611" cy="520372"/>
          </a:xfrm>
          <a:solidFill>
            <a:schemeClr val="accent3">
              <a:alpha val="89804"/>
            </a:schemeClr>
          </a:solidFill>
        </p:spPr>
        <p:txBody>
          <a:bodyPr wrap="square" lIns="182880" tIns="0" rIns="18288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133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Image Caption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78756" y="3335815"/>
            <a:ext cx="5515611" cy="520372"/>
          </a:xfrm>
          <a:solidFill>
            <a:schemeClr val="accent4">
              <a:alpha val="89804"/>
            </a:schemeClr>
          </a:solidFill>
        </p:spPr>
        <p:txBody>
          <a:bodyPr wrap="square" lIns="182880" tIns="0" rIns="18288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133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Image Caption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87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8EB740-C387-4E1D-94BC-9CAED2679BB8}"/>
              </a:ext>
            </a:extLst>
          </p:cNvPr>
          <p:cNvSpPr/>
          <p:nvPr userDrawn="1"/>
        </p:nvSpPr>
        <p:spPr>
          <a:xfrm>
            <a:off x="0" y="0"/>
            <a:ext cx="12192000" cy="1183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90195" y="290195"/>
            <a:ext cx="3679276" cy="2220621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259664" y="290194"/>
            <a:ext cx="3679277" cy="3330975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90193" y="2801010"/>
            <a:ext cx="3679279" cy="3330975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59664" y="3911362"/>
            <a:ext cx="3679277" cy="2220623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8229135" y="290195"/>
            <a:ext cx="3679276" cy="2220621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8229133" y="2801010"/>
            <a:ext cx="3679279" cy="3330975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5C6B-4D4D-498F-A4FC-F53BDB609B6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93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639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23317" y="571574"/>
            <a:ext cx="984249" cy="9842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45"/>
            <a:endParaRPr lang="en-US" sz="2133">
              <a:solidFill>
                <a:srgbClr val="FFFFFF"/>
              </a:solidFill>
            </a:endParaRPr>
          </a:p>
        </p:txBody>
      </p:sp>
      <p:sp>
        <p:nvSpPr>
          <p:cNvPr id="9" name="Freeform 6"/>
          <p:cNvSpPr>
            <a:spLocks noEditPoints="1"/>
          </p:cNvSpPr>
          <p:nvPr userDrawn="1"/>
        </p:nvSpPr>
        <p:spPr bwMode="auto">
          <a:xfrm>
            <a:off x="6864711" y="859968"/>
            <a:ext cx="501460" cy="407459"/>
          </a:xfrm>
          <a:custGeom>
            <a:avLst/>
            <a:gdLst>
              <a:gd name="T0" fmla="*/ 3434 w 3985"/>
              <a:gd name="T1" fmla="*/ 329 h 3238"/>
              <a:gd name="T2" fmla="*/ 3089 w 3985"/>
              <a:gd name="T3" fmla="*/ 594 h 3238"/>
              <a:gd name="T4" fmla="*/ 2811 w 3985"/>
              <a:gd name="T5" fmla="*/ 944 h 3238"/>
              <a:gd name="T6" fmla="*/ 2666 w 3985"/>
              <a:gd name="T7" fmla="*/ 1309 h 3238"/>
              <a:gd name="T8" fmla="*/ 2654 w 3985"/>
              <a:gd name="T9" fmla="*/ 1612 h 3238"/>
              <a:gd name="T10" fmla="*/ 2749 w 3985"/>
              <a:gd name="T11" fmla="*/ 1718 h 3238"/>
              <a:gd name="T12" fmla="*/ 3018 w 3985"/>
              <a:gd name="T13" fmla="*/ 1608 h 3238"/>
              <a:gd name="T14" fmla="*/ 3313 w 3985"/>
              <a:gd name="T15" fmla="*/ 1605 h 3238"/>
              <a:gd name="T16" fmla="*/ 3580 w 3985"/>
              <a:gd name="T17" fmla="*/ 1693 h 3238"/>
              <a:gd name="T18" fmla="*/ 3799 w 3985"/>
              <a:gd name="T19" fmla="*/ 1868 h 3238"/>
              <a:gd name="T20" fmla="*/ 3939 w 3985"/>
              <a:gd name="T21" fmla="*/ 2112 h 3238"/>
              <a:gd name="T22" fmla="*/ 3985 w 3985"/>
              <a:gd name="T23" fmla="*/ 2417 h 3238"/>
              <a:gd name="T24" fmla="*/ 3938 w 3985"/>
              <a:gd name="T25" fmla="*/ 2705 h 3238"/>
              <a:gd name="T26" fmla="*/ 3796 w 3985"/>
              <a:gd name="T27" fmla="*/ 2949 h 3238"/>
              <a:gd name="T28" fmla="*/ 3575 w 3985"/>
              <a:gd name="T29" fmla="*/ 3134 h 3238"/>
              <a:gd name="T30" fmla="*/ 3311 w 3985"/>
              <a:gd name="T31" fmla="*/ 3227 h 3238"/>
              <a:gd name="T32" fmla="*/ 3004 w 3985"/>
              <a:gd name="T33" fmla="*/ 3227 h 3238"/>
              <a:gd name="T34" fmla="*/ 2725 w 3985"/>
              <a:gd name="T35" fmla="*/ 3137 h 3238"/>
              <a:gd name="T36" fmla="*/ 2498 w 3985"/>
              <a:gd name="T37" fmla="*/ 2955 h 3238"/>
              <a:gd name="T38" fmla="*/ 2317 w 3985"/>
              <a:gd name="T39" fmla="*/ 2671 h 3238"/>
              <a:gd name="T40" fmla="*/ 2208 w 3985"/>
              <a:gd name="T41" fmla="*/ 2303 h 3238"/>
              <a:gd name="T42" fmla="*/ 2187 w 3985"/>
              <a:gd name="T43" fmla="*/ 1855 h 3238"/>
              <a:gd name="T44" fmla="*/ 2266 w 3985"/>
              <a:gd name="T45" fmla="*/ 1370 h 3238"/>
              <a:gd name="T46" fmla="*/ 2451 w 3985"/>
              <a:gd name="T47" fmla="*/ 929 h 3238"/>
              <a:gd name="T48" fmla="*/ 2718 w 3985"/>
              <a:gd name="T49" fmla="*/ 561 h 3238"/>
              <a:gd name="T50" fmla="*/ 3068 w 3985"/>
              <a:gd name="T51" fmla="*/ 254 h 3238"/>
              <a:gd name="T52" fmla="*/ 3508 w 3985"/>
              <a:gd name="T53" fmla="*/ 0 h 3238"/>
              <a:gd name="T54" fmla="*/ 1250 w 3985"/>
              <a:gd name="T55" fmla="*/ 329 h 3238"/>
              <a:gd name="T56" fmla="*/ 905 w 3985"/>
              <a:gd name="T57" fmla="*/ 594 h 3238"/>
              <a:gd name="T58" fmla="*/ 627 w 3985"/>
              <a:gd name="T59" fmla="*/ 944 h 3238"/>
              <a:gd name="T60" fmla="*/ 482 w 3985"/>
              <a:gd name="T61" fmla="*/ 1309 h 3238"/>
              <a:gd name="T62" fmla="*/ 470 w 3985"/>
              <a:gd name="T63" fmla="*/ 1612 h 3238"/>
              <a:gd name="T64" fmla="*/ 564 w 3985"/>
              <a:gd name="T65" fmla="*/ 1718 h 3238"/>
              <a:gd name="T66" fmla="*/ 832 w 3985"/>
              <a:gd name="T67" fmla="*/ 1608 h 3238"/>
              <a:gd name="T68" fmla="*/ 1127 w 3985"/>
              <a:gd name="T69" fmla="*/ 1605 h 3238"/>
              <a:gd name="T70" fmla="*/ 1391 w 3985"/>
              <a:gd name="T71" fmla="*/ 1693 h 3238"/>
              <a:gd name="T72" fmla="*/ 1608 w 3985"/>
              <a:gd name="T73" fmla="*/ 1863 h 3238"/>
              <a:gd name="T74" fmla="*/ 1742 w 3985"/>
              <a:gd name="T75" fmla="*/ 2078 h 3238"/>
              <a:gd name="T76" fmla="*/ 1799 w 3985"/>
              <a:gd name="T77" fmla="*/ 2343 h 3238"/>
              <a:gd name="T78" fmla="*/ 1773 w 3985"/>
              <a:gd name="T79" fmla="*/ 2638 h 3238"/>
              <a:gd name="T80" fmla="*/ 1649 w 3985"/>
              <a:gd name="T81" fmla="*/ 2897 h 3238"/>
              <a:gd name="T82" fmla="*/ 1447 w 3985"/>
              <a:gd name="T83" fmla="*/ 3094 h 3238"/>
              <a:gd name="T84" fmla="*/ 1191 w 3985"/>
              <a:gd name="T85" fmla="*/ 3211 h 3238"/>
              <a:gd name="T86" fmla="*/ 897 w 3985"/>
              <a:gd name="T87" fmla="*/ 3236 h 3238"/>
              <a:gd name="T88" fmla="*/ 606 w 3985"/>
              <a:gd name="T89" fmla="*/ 3168 h 3238"/>
              <a:gd name="T90" fmla="*/ 366 w 3985"/>
              <a:gd name="T91" fmla="*/ 3010 h 3238"/>
              <a:gd name="T92" fmla="*/ 174 w 3985"/>
              <a:gd name="T93" fmla="*/ 2754 h 3238"/>
              <a:gd name="T94" fmla="*/ 43 w 3985"/>
              <a:gd name="T95" fmla="*/ 2402 h 3238"/>
              <a:gd name="T96" fmla="*/ 0 w 3985"/>
              <a:gd name="T97" fmla="*/ 1983 h 3238"/>
              <a:gd name="T98" fmla="*/ 53 w 3985"/>
              <a:gd name="T99" fmla="*/ 1488 h 3238"/>
              <a:gd name="T100" fmla="*/ 211 w 3985"/>
              <a:gd name="T101" fmla="*/ 1036 h 3238"/>
              <a:gd name="T102" fmla="*/ 460 w 3985"/>
              <a:gd name="T103" fmla="*/ 646 h 3238"/>
              <a:gd name="T104" fmla="*/ 789 w 3985"/>
              <a:gd name="T105" fmla="*/ 327 h 3238"/>
              <a:gd name="T106" fmla="*/ 1205 w 3985"/>
              <a:gd name="T107" fmla="*/ 58 h 3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985" h="3238">
                <a:moveTo>
                  <a:pt x="3508" y="0"/>
                </a:moveTo>
                <a:lnTo>
                  <a:pt x="3627" y="232"/>
                </a:lnTo>
                <a:lnTo>
                  <a:pt x="3528" y="277"/>
                </a:lnTo>
                <a:lnTo>
                  <a:pt x="3434" y="329"/>
                </a:lnTo>
                <a:lnTo>
                  <a:pt x="3342" y="386"/>
                </a:lnTo>
                <a:lnTo>
                  <a:pt x="3254" y="450"/>
                </a:lnTo>
                <a:lnTo>
                  <a:pt x="3169" y="519"/>
                </a:lnTo>
                <a:lnTo>
                  <a:pt x="3089" y="594"/>
                </a:lnTo>
                <a:lnTo>
                  <a:pt x="3011" y="676"/>
                </a:lnTo>
                <a:lnTo>
                  <a:pt x="2936" y="763"/>
                </a:lnTo>
                <a:lnTo>
                  <a:pt x="2869" y="853"/>
                </a:lnTo>
                <a:lnTo>
                  <a:pt x="2811" y="944"/>
                </a:lnTo>
                <a:lnTo>
                  <a:pt x="2761" y="1035"/>
                </a:lnTo>
                <a:lnTo>
                  <a:pt x="2720" y="1126"/>
                </a:lnTo>
                <a:lnTo>
                  <a:pt x="2689" y="1217"/>
                </a:lnTo>
                <a:lnTo>
                  <a:pt x="2666" y="1309"/>
                </a:lnTo>
                <a:lnTo>
                  <a:pt x="2653" y="1402"/>
                </a:lnTo>
                <a:lnTo>
                  <a:pt x="2648" y="1494"/>
                </a:lnTo>
                <a:lnTo>
                  <a:pt x="2650" y="1555"/>
                </a:lnTo>
                <a:lnTo>
                  <a:pt x="2654" y="1612"/>
                </a:lnTo>
                <a:lnTo>
                  <a:pt x="2662" y="1666"/>
                </a:lnTo>
                <a:lnTo>
                  <a:pt x="2672" y="1717"/>
                </a:lnTo>
                <a:lnTo>
                  <a:pt x="2686" y="1764"/>
                </a:lnTo>
                <a:lnTo>
                  <a:pt x="2749" y="1718"/>
                </a:lnTo>
                <a:lnTo>
                  <a:pt x="2814" y="1681"/>
                </a:lnTo>
                <a:lnTo>
                  <a:pt x="2881" y="1649"/>
                </a:lnTo>
                <a:lnTo>
                  <a:pt x="2950" y="1625"/>
                </a:lnTo>
                <a:lnTo>
                  <a:pt x="3018" y="1608"/>
                </a:lnTo>
                <a:lnTo>
                  <a:pt x="3090" y="1597"/>
                </a:lnTo>
                <a:lnTo>
                  <a:pt x="3163" y="1594"/>
                </a:lnTo>
                <a:lnTo>
                  <a:pt x="3240" y="1597"/>
                </a:lnTo>
                <a:lnTo>
                  <a:pt x="3313" y="1605"/>
                </a:lnTo>
                <a:lnTo>
                  <a:pt x="3384" y="1619"/>
                </a:lnTo>
                <a:lnTo>
                  <a:pt x="3452" y="1639"/>
                </a:lnTo>
                <a:lnTo>
                  <a:pt x="3517" y="1663"/>
                </a:lnTo>
                <a:lnTo>
                  <a:pt x="3580" y="1693"/>
                </a:lnTo>
                <a:lnTo>
                  <a:pt x="3639" y="1729"/>
                </a:lnTo>
                <a:lnTo>
                  <a:pt x="3696" y="1770"/>
                </a:lnTo>
                <a:lnTo>
                  <a:pt x="3749" y="1817"/>
                </a:lnTo>
                <a:lnTo>
                  <a:pt x="3799" y="1868"/>
                </a:lnTo>
                <a:lnTo>
                  <a:pt x="3842" y="1924"/>
                </a:lnTo>
                <a:lnTo>
                  <a:pt x="3881" y="1983"/>
                </a:lnTo>
                <a:lnTo>
                  <a:pt x="3912" y="2046"/>
                </a:lnTo>
                <a:lnTo>
                  <a:pt x="3939" y="2112"/>
                </a:lnTo>
                <a:lnTo>
                  <a:pt x="3958" y="2182"/>
                </a:lnTo>
                <a:lnTo>
                  <a:pt x="3973" y="2257"/>
                </a:lnTo>
                <a:lnTo>
                  <a:pt x="3982" y="2334"/>
                </a:lnTo>
                <a:lnTo>
                  <a:pt x="3985" y="2417"/>
                </a:lnTo>
                <a:lnTo>
                  <a:pt x="3982" y="2493"/>
                </a:lnTo>
                <a:lnTo>
                  <a:pt x="3973" y="2566"/>
                </a:lnTo>
                <a:lnTo>
                  <a:pt x="3958" y="2638"/>
                </a:lnTo>
                <a:lnTo>
                  <a:pt x="3938" y="2705"/>
                </a:lnTo>
                <a:lnTo>
                  <a:pt x="3911" y="2770"/>
                </a:lnTo>
                <a:lnTo>
                  <a:pt x="3878" y="2833"/>
                </a:lnTo>
                <a:lnTo>
                  <a:pt x="3841" y="2892"/>
                </a:lnTo>
                <a:lnTo>
                  <a:pt x="3796" y="2949"/>
                </a:lnTo>
                <a:lnTo>
                  <a:pt x="3747" y="3004"/>
                </a:lnTo>
                <a:lnTo>
                  <a:pt x="3692" y="3053"/>
                </a:lnTo>
                <a:lnTo>
                  <a:pt x="3636" y="3097"/>
                </a:lnTo>
                <a:lnTo>
                  <a:pt x="3575" y="3134"/>
                </a:lnTo>
                <a:lnTo>
                  <a:pt x="3514" y="3166"/>
                </a:lnTo>
                <a:lnTo>
                  <a:pt x="3448" y="3192"/>
                </a:lnTo>
                <a:lnTo>
                  <a:pt x="3381" y="3213"/>
                </a:lnTo>
                <a:lnTo>
                  <a:pt x="3311" y="3227"/>
                </a:lnTo>
                <a:lnTo>
                  <a:pt x="3238" y="3236"/>
                </a:lnTo>
                <a:lnTo>
                  <a:pt x="3163" y="3238"/>
                </a:lnTo>
                <a:lnTo>
                  <a:pt x="3081" y="3236"/>
                </a:lnTo>
                <a:lnTo>
                  <a:pt x="3004" y="3227"/>
                </a:lnTo>
                <a:lnTo>
                  <a:pt x="2929" y="3213"/>
                </a:lnTo>
                <a:lnTo>
                  <a:pt x="2858" y="3193"/>
                </a:lnTo>
                <a:lnTo>
                  <a:pt x="2790" y="3168"/>
                </a:lnTo>
                <a:lnTo>
                  <a:pt x="2725" y="3137"/>
                </a:lnTo>
                <a:lnTo>
                  <a:pt x="2663" y="3100"/>
                </a:lnTo>
                <a:lnTo>
                  <a:pt x="2605" y="3057"/>
                </a:lnTo>
                <a:lnTo>
                  <a:pt x="2550" y="3010"/>
                </a:lnTo>
                <a:lnTo>
                  <a:pt x="2498" y="2955"/>
                </a:lnTo>
                <a:lnTo>
                  <a:pt x="2450" y="2896"/>
                </a:lnTo>
                <a:lnTo>
                  <a:pt x="2404" y="2831"/>
                </a:lnTo>
                <a:lnTo>
                  <a:pt x="2358" y="2754"/>
                </a:lnTo>
                <a:lnTo>
                  <a:pt x="2317" y="2671"/>
                </a:lnTo>
                <a:lnTo>
                  <a:pt x="2282" y="2586"/>
                </a:lnTo>
                <a:lnTo>
                  <a:pt x="2251" y="2496"/>
                </a:lnTo>
                <a:lnTo>
                  <a:pt x="2227" y="2402"/>
                </a:lnTo>
                <a:lnTo>
                  <a:pt x="2208" y="2303"/>
                </a:lnTo>
                <a:lnTo>
                  <a:pt x="2195" y="2200"/>
                </a:lnTo>
                <a:lnTo>
                  <a:pt x="2186" y="2094"/>
                </a:lnTo>
                <a:lnTo>
                  <a:pt x="2184" y="1983"/>
                </a:lnTo>
                <a:lnTo>
                  <a:pt x="2187" y="1855"/>
                </a:lnTo>
                <a:lnTo>
                  <a:pt x="2197" y="1730"/>
                </a:lnTo>
                <a:lnTo>
                  <a:pt x="2214" y="1607"/>
                </a:lnTo>
                <a:lnTo>
                  <a:pt x="2237" y="1488"/>
                </a:lnTo>
                <a:lnTo>
                  <a:pt x="2266" y="1370"/>
                </a:lnTo>
                <a:lnTo>
                  <a:pt x="2302" y="1256"/>
                </a:lnTo>
                <a:lnTo>
                  <a:pt x="2346" y="1144"/>
                </a:lnTo>
                <a:lnTo>
                  <a:pt x="2395" y="1036"/>
                </a:lnTo>
                <a:lnTo>
                  <a:pt x="2451" y="929"/>
                </a:lnTo>
                <a:lnTo>
                  <a:pt x="2514" y="826"/>
                </a:lnTo>
                <a:lnTo>
                  <a:pt x="2576" y="734"/>
                </a:lnTo>
                <a:lnTo>
                  <a:pt x="2644" y="646"/>
                </a:lnTo>
                <a:lnTo>
                  <a:pt x="2718" y="561"/>
                </a:lnTo>
                <a:lnTo>
                  <a:pt x="2797" y="480"/>
                </a:lnTo>
                <a:lnTo>
                  <a:pt x="2882" y="401"/>
                </a:lnTo>
                <a:lnTo>
                  <a:pt x="2973" y="327"/>
                </a:lnTo>
                <a:lnTo>
                  <a:pt x="3068" y="254"/>
                </a:lnTo>
                <a:lnTo>
                  <a:pt x="3171" y="185"/>
                </a:lnTo>
                <a:lnTo>
                  <a:pt x="3277" y="120"/>
                </a:lnTo>
                <a:lnTo>
                  <a:pt x="3389" y="58"/>
                </a:lnTo>
                <a:lnTo>
                  <a:pt x="3508" y="0"/>
                </a:lnTo>
                <a:close/>
                <a:moveTo>
                  <a:pt x="1324" y="0"/>
                </a:moveTo>
                <a:lnTo>
                  <a:pt x="1443" y="232"/>
                </a:lnTo>
                <a:lnTo>
                  <a:pt x="1344" y="277"/>
                </a:lnTo>
                <a:lnTo>
                  <a:pt x="1250" y="329"/>
                </a:lnTo>
                <a:lnTo>
                  <a:pt x="1158" y="386"/>
                </a:lnTo>
                <a:lnTo>
                  <a:pt x="1070" y="450"/>
                </a:lnTo>
                <a:lnTo>
                  <a:pt x="986" y="519"/>
                </a:lnTo>
                <a:lnTo>
                  <a:pt x="905" y="594"/>
                </a:lnTo>
                <a:lnTo>
                  <a:pt x="827" y="676"/>
                </a:lnTo>
                <a:lnTo>
                  <a:pt x="753" y="763"/>
                </a:lnTo>
                <a:lnTo>
                  <a:pt x="685" y="853"/>
                </a:lnTo>
                <a:lnTo>
                  <a:pt x="627" y="944"/>
                </a:lnTo>
                <a:lnTo>
                  <a:pt x="577" y="1035"/>
                </a:lnTo>
                <a:lnTo>
                  <a:pt x="536" y="1126"/>
                </a:lnTo>
                <a:lnTo>
                  <a:pt x="505" y="1217"/>
                </a:lnTo>
                <a:lnTo>
                  <a:pt x="482" y="1309"/>
                </a:lnTo>
                <a:lnTo>
                  <a:pt x="469" y="1402"/>
                </a:lnTo>
                <a:lnTo>
                  <a:pt x="464" y="1494"/>
                </a:lnTo>
                <a:lnTo>
                  <a:pt x="466" y="1555"/>
                </a:lnTo>
                <a:lnTo>
                  <a:pt x="470" y="1612"/>
                </a:lnTo>
                <a:lnTo>
                  <a:pt x="478" y="1666"/>
                </a:lnTo>
                <a:lnTo>
                  <a:pt x="488" y="1717"/>
                </a:lnTo>
                <a:lnTo>
                  <a:pt x="502" y="1764"/>
                </a:lnTo>
                <a:lnTo>
                  <a:pt x="564" y="1718"/>
                </a:lnTo>
                <a:lnTo>
                  <a:pt x="628" y="1681"/>
                </a:lnTo>
                <a:lnTo>
                  <a:pt x="695" y="1649"/>
                </a:lnTo>
                <a:lnTo>
                  <a:pt x="762" y="1625"/>
                </a:lnTo>
                <a:lnTo>
                  <a:pt x="832" y="1608"/>
                </a:lnTo>
                <a:lnTo>
                  <a:pt x="905" y="1597"/>
                </a:lnTo>
                <a:lnTo>
                  <a:pt x="978" y="1594"/>
                </a:lnTo>
                <a:lnTo>
                  <a:pt x="1054" y="1597"/>
                </a:lnTo>
                <a:lnTo>
                  <a:pt x="1127" y="1605"/>
                </a:lnTo>
                <a:lnTo>
                  <a:pt x="1197" y="1619"/>
                </a:lnTo>
                <a:lnTo>
                  <a:pt x="1265" y="1639"/>
                </a:lnTo>
                <a:lnTo>
                  <a:pt x="1330" y="1663"/>
                </a:lnTo>
                <a:lnTo>
                  <a:pt x="1391" y="1693"/>
                </a:lnTo>
                <a:lnTo>
                  <a:pt x="1452" y="1729"/>
                </a:lnTo>
                <a:lnTo>
                  <a:pt x="1509" y="1770"/>
                </a:lnTo>
                <a:lnTo>
                  <a:pt x="1563" y="1817"/>
                </a:lnTo>
                <a:lnTo>
                  <a:pt x="1608" y="1863"/>
                </a:lnTo>
                <a:lnTo>
                  <a:pt x="1649" y="1913"/>
                </a:lnTo>
                <a:lnTo>
                  <a:pt x="1684" y="1965"/>
                </a:lnTo>
                <a:lnTo>
                  <a:pt x="1715" y="2020"/>
                </a:lnTo>
                <a:lnTo>
                  <a:pt x="1742" y="2078"/>
                </a:lnTo>
                <a:lnTo>
                  <a:pt x="1762" y="2140"/>
                </a:lnTo>
                <a:lnTo>
                  <a:pt x="1779" y="2204"/>
                </a:lnTo>
                <a:lnTo>
                  <a:pt x="1791" y="2272"/>
                </a:lnTo>
                <a:lnTo>
                  <a:pt x="1799" y="2343"/>
                </a:lnTo>
                <a:lnTo>
                  <a:pt x="1801" y="2417"/>
                </a:lnTo>
                <a:lnTo>
                  <a:pt x="1797" y="2493"/>
                </a:lnTo>
                <a:lnTo>
                  <a:pt x="1789" y="2566"/>
                </a:lnTo>
                <a:lnTo>
                  <a:pt x="1773" y="2638"/>
                </a:lnTo>
                <a:lnTo>
                  <a:pt x="1751" y="2706"/>
                </a:lnTo>
                <a:lnTo>
                  <a:pt x="1722" y="2773"/>
                </a:lnTo>
                <a:lnTo>
                  <a:pt x="1689" y="2837"/>
                </a:lnTo>
                <a:lnTo>
                  <a:pt x="1649" y="2897"/>
                </a:lnTo>
                <a:lnTo>
                  <a:pt x="1604" y="2953"/>
                </a:lnTo>
                <a:lnTo>
                  <a:pt x="1556" y="3005"/>
                </a:lnTo>
                <a:lnTo>
                  <a:pt x="1504" y="3052"/>
                </a:lnTo>
                <a:lnTo>
                  <a:pt x="1447" y="3094"/>
                </a:lnTo>
                <a:lnTo>
                  <a:pt x="1387" y="3132"/>
                </a:lnTo>
                <a:lnTo>
                  <a:pt x="1324" y="3164"/>
                </a:lnTo>
                <a:lnTo>
                  <a:pt x="1257" y="3191"/>
                </a:lnTo>
                <a:lnTo>
                  <a:pt x="1191" y="3211"/>
                </a:lnTo>
                <a:lnTo>
                  <a:pt x="1122" y="3227"/>
                </a:lnTo>
                <a:lnTo>
                  <a:pt x="1051" y="3236"/>
                </a:lnTo>
                <a:lnTo>
                  <a:pt x="978" y="3238"/>
                </a:lnTo>
                <a:lnTo>
                  <a:pt x="897" y="3236"/>
                </a:lnTo>
                <a:lnTo>
                  <a:pt x="820" y="3227"/>
                </a:lnTo>
                <a:lnTo>
                  <a:pt x="745" y="3213"/>
                </a:lnTo>
                <a:lnTo>
                  <a:pt x="674" y="3193"/>
                </a:lnTo>
                <a:lnTo>
                  <a:pt x="606" y="3168"/>
                </a:lnTo>
                <a:lnTo>
                  <a:pt x="541" y="3137"/>
                </a:lnTo>
                <a:lnTo>
                  <a:pt x="480" y="3100"/>
                </a:lnTo>
                <a:lnTo>
                  <a:pt x="422" y="3057"/>
                </a:lnTo>
                <a:lnTo>
                  <a:pt x="366" y="3010"/>
                </a:lnTo>
                <a:lnTo>
                  <a:pt x="314" y="2955"/>
                </a:lnTo>
                <a:lnTo>
                  <a:pt x="266" y="2896"/>
                </a:lnTo>
                <a:lnTo>
                  <a:pt x="220" y="2831"/>
                </a:lnTo>
                <a:lnTo>
                  <a:pt x="174" y="2754"/>
                </a:lnTo>
                <a:lnTo>
                  <a:pt x="133" y="2671"/>
                </a:lnTo>
                <a:lnTo>
                  <a:pt x="98" y="2586"/>
                </a:lnTo>
                <a:lnTo>
                  <a:pt x="68" y="2496"/>
                </a:lnTo>
                <a:lnTo>
                  <a:pt x="43" y="2402"/>
                </a:lnTo>
                <a:lnTo>
                  <a:pt x="24" y="2303"/>
                </a:lnTo>
                <a:lnTo>
                  <a:pt x="11" y="2200"/>
                </a:lnTo>
                <a:lnTo>
                  <a:pt x="2" y="2094"/>
                </a:lnTo>
                <a:lnTo>
                  <a:pt x="0" y="1983"/>
                </a:lnTo>
                <a:lnTo>
                  <a:pt x="4" y="1855"/>
                </a:lnTo>
                <a:lnTo>
                  <a:pt x="13" y="1730"/>
                </a:lnTo>
                <a:lnTo>
                  <a:pt x="30" y="1607"/>
                </a:lnTo>
                <a:lnTo>
                  <a:pt x="53" y="1488"/>
                </a:lnTo>
                <a:lnTo>
                  <a:pt x="82" y="1370"/>
                </a:lnTo>
                <a:lnTo>
                  <a:pt x="118" y="1256"/>
                </a:lnTo>
                <a:lnTo>
                  <a:pt x="162" y="1144"/>
                </a:lnTo>
                <a:lnTo>
                  <a:pt x="211" y="1036"/>
                </a:lnTo>
                <a:lnTo>
                  <a:pt x="267" y="929"/>
                </a:lnTo>
                <a:lnTo>
                  <a:pt x="330" y="826"/>
                </a:lnTo>
                <a:lnTo>
                  <a:pt x="393" y="734"/>
                </a:lnTo>
                <a:lnTo>
                  <a:pt x="460" y="646"/>
                </a:lnTo>
                <a:lnTo>
                  <a:pt x="534" y="561"/>
                </a:lnTo>
                <a:lnTo>
                  <a:pt x="614" y="480"/>
                </a:lnTo>
                <a:lnTo>
                  <a:pt x="698" y="401"/>
                </a:lnTo>
                <a:lnTo>
                  <a:pt x="789" y="327"/>
                </a:lnTo>
                <a:lnTo>
                  <a:pt x="884" y="254"/>
                </a:lnTo>
                <a:lnTo>
                  <a:pt x="987" y="185"/>
                </a:lnTo>
                <a:lnTo>
                  <a:pt x="1093" y="120"/>
                </a:lnTo>
                <a:lnTo>
                  <a:pt x="1205" y="58"/>
                </a:lnTo>
                <a:lnTo>
                  <a:pt x="132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544245"/>
            <a:endParaRPr lang="en-US" sz="2133">
              <a:solidFill>
                <a:srgbClr val="3E4646"/>
              </a:solidFill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6627186" y="1725769"/>
            <a:ext cx="5049661" cy="3611107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667" b="0" i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quote text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43" hasCustomPrompt="1"/>
          </p:nvPr>
        </p:nvSpPr>
        <p:spPr>
          <a:xfrm>
            <a:off x="6627187" y="5592731"/>
            <a:ext cx="5049659" cy="2585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69669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 - 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"/>
            <a:ext cx="12192000" cy="6856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0716" y="2793428"/>
            <a:ext cx="9650568" cy="882293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533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70721" y="3872270"/>
            <a:ext cx="9650560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bg1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86141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 - 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"/>
            <a:ext cx="12192000" cy="6856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446986"/>
            <a:ext cx="12192000" cy="1964029"/>
          </a:xfrm>
          <a:solidFill>
            <a:schemeClr val="bg1"/>
          </a:solidFill>
        </p:spPr>
        <p:txBody>
          <a:bodyPr wrap="square" lIns="365760" tIns="0" rIns="36576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bg1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6195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C188-0B2F-4339-84DC-98BC022D0E21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823A-45D2-418C-AB13-7E2DA437B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88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 -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5"/>
            <a:ext cx="12191997" cy="6856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84635" y="2660856"/>
            <a:ext cx="5975789" cy="800219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84637" y="3657623"/>
            <a:ext cx="5975784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713" y="292639"/>
            <a:ext cx="1581739" cy="5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25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 - 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5"/>
            <a:ext cx="12191997" cy="6856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0716" y="2793428"/>
            <a:ext cx="9650568" cy="882293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533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70721" y="3872270"/>
            <a:ext cx="9650560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bg1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83443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 - 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5"/>
            <a:ext cx="12191997" cy="6856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446986"/>
            <a:ext cx="12192000" cy="1964029"/>
          </a:xfrm>
          <a:solidFill>
            <a:schemeClr val="bg1"/>
          </a:solidFill>
        </p:spPr>
        <p:txBody>
          <a:bodyPr wrap="square" lIns="365760" tIns="0" rIns="36576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bg1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18556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 -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4"/>
            <a:ext cx="12191997" cy="6857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84635" y="2660856"/>
            <a:ext cx="5975789" cy="800219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84637" y="3657623"/>
            <a:ext cx="5975784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713" y="292639"/>
            <a:ext cx="1581739" cy="5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24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3 - 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4"/>
            <a:ext cx="12191997" cy="6856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0716" y="2793428"/>
            <a:ext cx="9650568" cy="882293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533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70721" y="3872270"/>
            <a:ext cx="9650560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bg1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98333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3 - 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4"/>
            <a:ext cx="12191997" cy="6856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446986"/>
            <a:ext cx="12192000" cy="1964029"/>
          </a:xfrm>
          <a:solidFill>
            <a:schemeClr val="bg1"/>
          </a:solidFill>
        </p:spPr>
        <p:txBody>
          <a:bodyPr wrap="square" lIns="365760" tIns="0" rIns="36576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bg1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823323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3 -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58"/>
            <a:ext cx="12191997" cy="6856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84635" y="2660856"/>
            <a:ext cx="5975789" cy="800219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84637" y="3657623"/>
            <a:ext cx="5975784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713" y="292639"/>
            <a:ext cx="1581739" cy="5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5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4 - 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04"/>
            <a:ext cx="12191995" cy="6856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0716" y="2793428"/>
            <a:ext cx="9650568" cy="882293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5333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70721" y="3872270"/>
            <a:ext cx="9650560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tx2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7304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4 - 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04"/>
            <a:ext cx="12191995" cy="6856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446986"/>
            <a:ext cx="12192000" cy="1964029"/>
          </a:xfrm>
          <a:solidFill>
            <a:schemeClr val="bg1"/>
          </a:solidFill>
        </p:spPr>
        <p:txBody>
          <a:bodyPr wrap="square" lIns="365760" tIns="0" rIns="36576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tx2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95372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4 -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58"/>
            <a:ext cx="12191995" cy="6856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84635" y="2660856"/>
            <a:ext cx="5975789" cy="800219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84637" y="3657623"/>
            <a:ext cx="5975784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713" y="292639"/>
            <a:ext cx="1581739" cy="5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1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C188-0B2F-4339-84DC-98BC022D0E21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823A-45D2-418C-AB13-7E2DA437B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4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5 - 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05"/>
            <a:ext cx="12191995" cy="6856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0716" y="2793428"/>
            <a:ext cx="9650568" cy="882293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5333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70721" y="3872270"/>
            <a:ext cx="9650560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tx2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51069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5 - 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05"/>
            <a:ext cx="12191995" cy="6856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446986"/>
            <a:ext cx="12192000" cy="1964029"/>
          </a:xfrm>
          <a:solidFill>
            <a:schemeClr val="bg1"/>
          </a:solidFill>
        </p:spPr>
        <p:txBody>
          <a:bodyPr wrap="square" lIns="365760" tIns="0" rIns="36576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tx2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63137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5 -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58"/>
            <a:ext cx="12191995" cy="6856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84635" y="2660856"/>
            <a:ext cx="5975789" cy="800219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84637" y="3657623"/>
            <a:ext cx="5975784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713" y="292639"/>
            <a:ext cx="1581739" cy="5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9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6 - 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05"/>
            <a:ext cx="12191993" cy="6856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0716" y="2793428"/>
            <a:ext cx="9650568" cy="882293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5333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70721" y="3872270"/>
            <a:ext cx="9650560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tx2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7305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6 - 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05"/>
            <a:ext cx="12191993" cy="6856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446986"/>
            <a:ext cx="12192000" cy="1964029"/>
          </a:xfrm>
          <a:solidFill>
            <a:schemeClr val="bg1"/>
          </a:solidFill>
        </p:spPr>
        <p:txBody>
          <a:bodyPr wrap="square" lIns="365760" tIns="0" rIns="365760" anchor="ctr"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tx2"/>
                </a:solidFill>
              </a:rPr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0254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6 -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758"/>
            <a:ext cx="12191993" cy="6856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84635" y="2660856"/>
            <a:ext cx="5975789" cy="800219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84637" y="3657623"/>
            <a:ext cx="5975784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713" y="292639"/>
            <a:ext cx="1581739" cy="5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3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12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75" y="2505899"/>
            <a:ext cx="5821251" cy="18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88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12 Logo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2234C2-E59A-492F-A019-F3173FDEBC83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3D4422-0E00-48E4-82A2-960C62B1FC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70655" y="1787889"/>
            <a:ext cx="5450692" cy="17018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017137-5CC0-433E-A18D-2E61A7E7E9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0" r="46353" b="9365"/>
          <a:stretch/>
        </p:blipFill>
        <p:spPr>
          <a:xfrm flipH="1">
            <a:off x="7794661" y="4135095"/>
            <a:ext cx="4397339" cy="272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00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C188-0B2F-4339-84DC-98BC022D0E21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823A-45D2-418C-AB13-7E2DA437B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96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74106" y="1714149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0914" y="1596032"/>
            <a:ext cx="568629" cy="56862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374106" y="2640713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0914" y="2522596"/>
            <a:ext cx="568629" cy="568629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540914" y="3449160"/>
            <a:ext cx="568629" cy="568629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540914" y="4375724"/>
            <a:ext cx="568629" cy="568629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540914" y="5302287"/>
            <a:ext cx="568629" cy="56862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1374106" y="3567276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374106" y="4493841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1374106" y="5420403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459015" y="1714149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6625823" y="1596032"/>
            <a:ext cx="568629" cy="56862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7459015" y="2640713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6625823" y="2522596"/>
            <a:ext cx="568629" cy="568629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6625823" y="3449160"/>
            <a:ext cx="568629" cy="568629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6625823" y="4375724"/>
            <a:ext cx="568629" cy="568629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6625823" y="5302287"/>
            <a:ext cx="568629" cy="56862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7459015" y="3567276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59015" y="4493841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59015" y="5420403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9934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C188-0B2F-4339-84DC-98BC022D0E21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C823A-45D2-418C-AB13-7E2DA437B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75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0914" y="1990009"/>
            <a:ext cx="1901737" cy="1901737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4262137"/>
            <a:ext cx="1918817" cy="1269992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838753" y="1990009"/>
            <a:ext cx="1901737" cy="1901737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838753" y="4262137"/>
            <a:ext cx="1918817" cy="1269992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5136592" y="1990009"/>
            <a:ext cx="1901737" cy="1901737"/>
          </a:xfrm>
          <a:prstGeom prst="ellipse">
            <a:avLst/>
          </a:prstGeom>
          <a:solidFill>
            <a:schemeClr val="accent3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5136592" y="4262137"/>
            <a:ext cx="1918817" cy="1269992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7434430" y="1990009"/>
            <a:ext cx="1901737" cy="1901737"/>
          </a:xfrm>
          <a:prstGeom prst="ellipse">
            <a:avLst/>
          </a:prstGeom>
          <a:solidFill>
            <a:schemeClr val="accent4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434430" y="4262137"/>
            <a:ext cx="1918817" cy="1269992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9732270" y="1990009"/>
            <a:ext cx="1901737" cy="190173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9732270" y="4262137"/>
            <a:ext cx="1918817" cy="1269992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998187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14" y="94451"/>
            <a:ext cx="11110173" cy="784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116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- Alterna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0914" y="1990009"/>
            <a:ext cx="1901737" cy="1901737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4262137"/>
            <a:ext cx="1918817" cy="1269992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838753" y="1990009"/>
            <a:ext cx="1901737" cy="1901737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838753" y="4262137"/>
            <a:ext cx="1918817" cy="1269992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5136592" y="1990009"/>
            <a:ext cx="1901737" cy="1901737"/>
          </a:xfrm>
          <a:prstGeom prst="ellipse">
            <a:avLst/>
          </a:prstGeom>
          <a:solidFill>
            <a:schemeClr val="accent3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5136592" y="4262137"/>
            <a:ext cx="1918817" cy="1269992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7434430" y="1990009"/>
            <a:ext cx="1901737" cy="1901737"/>
          </a:xfrm>
          <a:prstGeom prst="ellipse">
            <a:avLst/>
          </a:prstGeom>
          <a:solidFill>
            <a:schemeClr val="accent4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434430" y="4262137"/>
            <a:ext cx="1918817" cy="1269992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9732270" y="1990009"/>
            <a:ext cx="1901737" cy="190173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9732270" y="4262137"/>
            <a:ext cx="1918817" cy="1269992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4B655073-0141-46CC-86B8-DAD1F77A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4" y="213137"/>
            <a:ext cx="11110173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682542-8D83-4839-BF40-83DB426FB8E1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F60AB63-B501-4A5E-9B74-ED6590280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776FB72-7388-49A3-8978-32D805308AFF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58030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impl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13" y="213137"/>
            <a:ext cx="11101777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A41D5B-71B4-422C-B180-A2E3A9F2A21E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590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- 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1393871"/>
            <a:ext cx="11110172" cy="328295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133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0914" y="213137"/>
            <a:ext cx="11110173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C6A82D-9D34-4F86-966C-72B7D6CBCF98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8C19EB8-6684-4FEA-B6D8-A2600793B0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6718F4-7460-49FD-888D-23E85140CDDB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32090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E78B300-2BAB-43B1-82F1-C33E5A5EC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4" y="213137"/>
            <a:ext cx="11110173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08EA9B-F3EB-41CF-9E89-6645F50E3FFC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8E7B669-4021-4465-BB72-D9A2B70BD1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5C84EE-3EB3-4973-9CCE-7F4DE29A0D23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27807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- Title +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0914" y="1820215"/>
            <a:ext cx="11110173" cy="43187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FE970C6-F5DD-4EEE-A317-1BA3139229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1393871"/>
            <a:ext cx="11110172" cy="328295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133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C3457C9-0775-4299-B5F1-D45551E2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4" y="213137"/>
            <a:ext cx="11110173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47B80F-1270-4000-A162-59C50229B0F7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24743-AA07-43FE-9801-9CDD6DB50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5AE2F4-22AE-4D2D-82AE-F89E4E147E78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99806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3" y="2197995"/>
            <a:ext cx="5271752" cy="394093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467"/>
            </a:lvl2pPr>
            <a:lvl3pPr>
              <a:defRPr sz="1333"/>
            </a:lvl3pPr>
            <a:lvl4pPr>
              <a:defRPr sz="933"/>
            </a:lvl4pPr>
            <a:lvl5pPr>
              <a:defRPr sz="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5" y="1684844"/>
            <a:ext cx="5271752" cy="328231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2133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Column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379335" y="2197995"/>
            <a:ext cx="5271752" cy="394093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467"/>
            </a:lvl2pPr>
            <a:lvl3pPr>
              <a:defRPr sz="1333"/>
            </a:lvl3pPr>
            <a:lvl4pPr>
              <a:defRPr sz="933"/>
            </a:lvl4pPr>
            <a:lvl5pPr>
              <a:defRPr sz="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79335" y="1684844"/>
            <a:ext cx="5271752" cy="328231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2133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Column 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3F882BE-87A2-4720-BE5D-24C4A28A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4" y="213137"/>
            <a:ext cx="11110173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CCB9B3-FCCD-410E-9EDF-07713F9D6793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F583321-689D-49D3-A04F-8EEF12931A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27A89B-7DBE-418B-BE67-6B564B4BD9AB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04173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4" y="2197995"/>
            <a:ext cx="3467485" cy="3940935"/>
          </a:xfrm>
        </p:spPr>
        <p:txBody>
          <a:bodyPr>
            <a:normAutofit/>
          </a:bodyPr>
          <a:lstStyle>
            <a:lvl1pPr marL="302676" indent="-302676">
              <a:defRPr sz="1867"/>
            </a:lvl1pPr>
            <a:lvl2pPr marL="683667" indent="-222245">
              <a:defRPr sz="1400"/>
            </a:lvl2pPr>
            <a:lvl3pPr marL="1064657" indent="-232828">
              <a:defRPr sz="1200"/>
            </a:lvl3pPr>
            <a:lvl4pPr marL="1443531" indent="-154513">
              <a:defRPr sz="800"/>
            </a:lvl4pPr>
            <a:lvl5pPr marL="1754673" indent="-154513"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1684149"/>
            <a:ext cx="3467485" cy="328231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2133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Column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60142" y="2197995"/>
            <a:ext cx="3467484" cy="3940935"/>
          </a:xfrm>
        </p:spPr>
        <p:txBody>
          <a:bodyPr>
            <a:normAutofit/>
          </a:bodyPr>
          <a:lstStyle>
            <a:lvl1pPr marL="302676" indent="-302676">
              <a:defRPr sz="1867"/>
            </a:lvl1pPr>
            <a:lvl2pPr marL="683667" indent="-222245">
              <a:defRPr sz="1400"/>
            </a:lvl2pPr>
            <a:lvl3pPr marL="1064657" indent="-232828">
              <a:defRPr sz="1200"/>
            </a:lvl3pPr>
            <a:lvl4pPr marL="1443531" indent="-154513">
              <a:tabLst/>
              <a:defRPr sz="800"/>
            </a:lvl4pPr>
            <a:lvl5pPr marL="1754673" indent="-154513"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60143" y="1684149"/>
            <a:ext cx="3467484" cy="328231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2133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Column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8183603" y="2197995"/>
            <a:ext cx="3467484" cy="3940935"/>
          </a:xfrm>
        </p:spPr>
        <p:txBody>
          <a:bodyPr>
            <a:normAutofit/>
          </a:bodyPr>
          <a:lstStyle>
            <a:lvl1pPr marL="302676" indent="-302676">
              <a:defRPr sz="1867"/>
            </a:lvl1pPr>
            <a:lvl2pPr marL="683667" indent="-222245">
              <a:defRPr sz="1400"/>
            </a:lvl2pPr>
            <a:lvl3pPr marL="994808" indent="-152396">
              <a:defRPr sz="1200"/>
            </a:lvl3pPr>
            <a:lvl4pPr marL="1443531" indent="-154513">
              <a:defRPr sz="800"/>
            </a:lvl4pPr>
            <a:lvl5pPr marL="1754673" indent="-154513"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8183603" y="1684149"/>
            <a:ext cx="3467484" cy="328231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2133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Column 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4F92F49-286E-459C-9B5A-422AD1703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4" y="213137"/>
            <a:ext cx="11110173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3A691C-08FE-438F-8BDD-07DB7536594A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4930FD5-4857-4124-B4A4-B20227115B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AEBF07-ED07-40C7-BADC-7C843EA5D434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95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4" y="2197995"/>
            <a:ext cx="2513541" cy="3941629"/>
          </a:xfrm>
        </p:spPr>
        <p:txBody>
          <a:bodyPr>
            <a:normAutofit/>
          </a:bodyPr>
          <a:lstStyle>
            <a:lvl1pPr marL="224361" indent="-224361">
              <a:defRPr sz="1600"/>
            </a:lvl1pPr>
            <a:lvl2pPr marL="683667" indent="-222245">
              <a:defRPr sz="1333"/>
            </a:lvl2pPr>
            <a:lvl3pPr marL="1064657" indent="-232828">
              <a:defRPr sz="1067"/>
            </a:lvl3pPr>
            <a:lvl4pPr marL="1443531" indent="-154513">
              <a:defRPr sz="667"/>
            </a:lvl4pPr>
            <a:lvl5pPr marL="1754673" indent="-154513"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1725059"/>
            <a:ext cx="2513541" cy="287323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1867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406458" y="2197995"/>
            <a:ext cx="2513541" cy="3941629"/>
          </a:xfrm>
        </p:spPr>
        <p:txBody>
          <a:bodyPr>
            <a:normAutofit/>
          </a:bodyPr>
          <a:lstStyle>
            <a:lvl1pPr marL="224361" indent="-224361">
              <a:defRPr sz="1600"/>
            </a:lvl1pPr>
            <a:lvl2pPr marL="683667" indent="-222245">
              <a:defRPr sz="1333"/>
            </a:lvl2pPr>
            <a:lvl3pPr marL="1064657" indent="-232828">
              <a:defRPr sz="1067"/>
            </a:lvl3pPr>
            <a:lvl4pPr marL="1443531" indent="-154513">
              <a:tabLst/>
              <a:defRPr sz="667"/>
            </a:lvl4pPr>
            <a:lvl5pPr marL="1754673" indent="-154513"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406458" y="1725059"/>
            <a:ext cx="2513541" cy="287323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1867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6272002" y="2197300"/>
            <a:ext cx="2513541" cy="3941629"/>
          </a:xfrm>
        </p:spPr>
        <p:txBody>
          <a:bodyPr>
            <a:normAutofit/>
          </a:bodyPr>
          <a:lstStyle>
            <a:lvl1pPr marL="224361" indent="-224361">
              <a:defRPr sz="1600"/>
            </a:lvl1pPr>
            <a:lvl2pPr marL="683667" indent="-222245">
              <a:defRPr sz="1333"/>
            </a:lvl2pPr>
            <a:lvl3pPr marL="994808" indent="-152396">
              <a:defRPr sz="1067"/>
            </a:lvl3pPr>
            <a:lvl4pPr marL="1443531" indent="-154513">
              <a:defRPr sz="667"/>
            </a:lvl4pPr>
            <a:lvl5pPr marL="1754673" indent="-154513"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272002" y="1725059"/>
            <a:ext cx="2513541" cy="287323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1867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7"/>
          </p:nvPr>
        </p:nvSpPr>
        <p:spPr>
          <a:xfrm>
            <a:off x="9137546" y="2197300"/>
            <a:ext cx="2513541" cy="3941629"/>
          </a:xfrm>
        </p:spPr>
        <p:txBody>
          <a:bodyPr>
            <a:normAutofit/>
          </a:bodyPr>
          <a:lstStyle>
            <a:lvl1pPr marL="224361" indent="-224361">
              <a:defRPr sz="1600"/>
            </a:lvl1pPr>
            <a:lvl2pPr marL="683667" indent="-222245">
              <a:defRPr sz="1333"/>
            </a:lvl2pPr>
            <a:lvl3pPr marL="994808" indent="-152396">
              <a:defRPr sz="1067"/>
            </a:lvl3pPr>
            <a:lvl4pPr marL="1443531" indent="-154513">
              <a:defRPr sz="667"/>
            </a:lvl4pPr>
            <a:lvl5pPr marL="1754673" indent="-154513"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9137546" y="1725059"/>
            <a:ext cx="2513541" cy="287323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1867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Title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582E5052-0E73-48D5-A983-8F8AA1D9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4" y="213137"/>
            <a:ext cx="11110173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F40AD5-0D09-4DAF-9F6F-7E3C4961FA5D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C9DD4CA-E1B4-466B-9D58-1D3E4921DC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3BA00A-DD64-4C1E-8D7C-29030516E7F0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9481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"/>
            <a:ext cx="12192000" cy="6856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05586" y="4946172"/>
            <a:ext cx="6138929" cy="553997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05590" y="5602267"/>
            <a:ext cx="6138924" cy="328295"/>
          </a:xfrm>
        </p:spPr>
        <p:txBody>
          <a:bodyPr wrap="square">
            <a:spAutoFit/>
          </a:bodyPr>
          <a:lstStyle>
            <a:lvl1pPr marL="0" indent="0" algn="l">
              <a:buNone/>
              <a:defRPr sz="2133" b="0">
                <a:solidFill>
                  <a:schemeClr val="tx2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607327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- Content with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0913" y="1511121"/>
            <a:ext cx="5951288" cy="46278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8896" y="1511121"/>
            <a:ext cx="4482192" cy="328231"/>
          </a:xfrm>
        </p:spPr>
        <p:txBody>
          <a:bodyPr vert="horz" wrap="square" lIns="0" tIns="0" rIns="0" bIns="0" rtlCol="0" anchor="t">
            <a:spAutoFit/>
          </a:bodyPr>
          <a:lstStyle>
            <a:lvl1pPr marL="385224" indent="-385224">
              <a:buNone/>
              <a:defRPr lang="en-US" sz="2133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Column 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964068" y="1511121"/>
            <a:ext cx="0" cy="462780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7168897" y="2301026"/>
            <a:ext cx="4482191" cy="3837903"/>
          </a:xfrm>
        </p:spPr>
        <p:txBody>
          <a:bodyPr/>
          <a:lstStyle>
            <a:lvl1pPr marL="385224" indent="-385224">
              <a:defRPr lang="en-US" sz="18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42412" indent="-380990"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71007" indent="-228594"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7611" indent="-228594">
              <a:defRPr lang="en-US" sz="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-228594">
              <a:defRPr lang="en-US" sz="533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02676" lvl="0" indent="-302676" algn="l" defTabSz="1219170" rtl="0" eaLnBrk="1" latinLnBrk="0" hangingPunct="1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683667" lvl="1" indent="-222245" algn="l" defTabSz="1219170" rtl="0" eaLnBrk="1" latinLnBrk="0" hangingPunct="1">
              <a:spcBef>
                <a:spcPts val="533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</a:p>
          <a:p>
            <a:pPr marL="994808" lvl="2" indent="-152396" algn="l" defTabSz="1219170" rtl="0" eaLnBrk="1" latinLnBrk="0" hangingPunct="1">
              <a:spcBef>
                <a:spcPts val="533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1443531" lvl="3" indent="-154513" algn="l" defTabSz="1219170" rtl="0" eaLnBrk="1" latinLnBrk="0" hangingPunct="1">
              <a:spcBef>
                <a:spcPts val="4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</a:p>
          <a:p>
            <a:pPr marL="1754673" lvl="4" indent="-154513" algn="l" defTabSz="1219170" rtl="0" eaLnBrk="1" latinLnBrk="0" hangingPunct="1">
              <a:spcBef>
                <a:spcPts val="4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88CFCAD-90E0-499A-AD30-44FF327F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4" y="213137"/>
            <a:ext cx="11110173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A5C30E-77DC-46C8-9B9E-84D126DBF6E9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80BC301-0595-4E3E-8AA2-27C866960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CBFE18-BAAE-40F4-8667-26FB7479F515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47627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- Image, Titl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425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5228823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 marL="385224" indent="-385224">
              <a:buNone/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/>
            <a:r>
              <a:rPr lang="en-US"/>
              <a:t>Click to insert photo.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04079" y="213137"/>
            <a:ext cx="5847008" cy="78411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804079" y="1596980"/>
            <a:ext cx="5847008" cy="4541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5601E6-F9B6-4C8E-8F73-4F3A746B9046}"/>
              </a:ext>
            </a:extLst>
          </p:cNvPr>
          <p:cNvCxnSpPr>
            <a:cxnSpLocks/>
          </p:cNvCxnSpPr>
          <p:nvPr userDrawn="1"/>
        </p:nvCxnSpPr>
        <p:spPr>
          <a:xfrm flipH="1">
            <a:off x="5804079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17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- Image, 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1425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963178" y="0"/>
            <a:ext cx="5228823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 marL="385224" indent="-385224" algn="ctr">
              <a:buNone/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/>
            <a:r>
              <a:rPr lang="en-US"/>
              <a:t>Click to insert photo.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540913" y="213137"/>
            <a:ext cx="5847008" cy="78411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913" y="1596980"/>
            <a:ext cx="5847008" cy="4541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743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- Team of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540913" y="1990008"/>
            <a:ext cx="1901952" cy="19019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842969" y="1990008"/>
            <a:ext cx="1901952" cy="19019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5145025" y="1990008"/>
            <a:ext cx="1901952" cy="19019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7447080" y="1990008"/>
            <a:ext cx="1901952" cy="19019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9749135" y="1990008"/>
            <a:ext cx="1901952" cy="19019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6" y="4377366"/>
            <a:ext cx="1903483" cy="258532"/>
          </a:xfrm>
        </p:spPr>
        <p:txBody>
          <a:bodyPr wrap="square" anchor="b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540915" y="4738915"/>
            <a:ext cx="1903483" cy="203132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2842588" y="4377366"/>
            <a:ext cx="1903483" cy="258532"/>
          </a:xfrm>
        </p:spPr>
        <p:txBody>
          <a:bodyPr wrap="square" anchor="b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1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5144260" y="4377366"/>
            <a:ext cx="1903483" cy="258532"/>
          </a:xfrm>
        </p:spPr>
        <p:txBody>
          <a:bodyPr wrap="square" anchor="b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7445932" y="4377366"/>
            <a:ext cx="1903483" cy="258532"/>
          </a:xfrm>
        </p:spPr>
        <p:txBody>
          <a:bodyPr wrap="square" anchor="b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9747604" y="4377366"/>
            <a:ext cx="1903483" cy="258532"/>
          </a:xfrm>
        </p:spPr>
        <p:txBody>
          <a:bodyPr wrap="square" anchor="b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4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2842587" y="4738915"/>
            <a:ext cx="1903483" cy="203132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5144259" y="4738915"/>
            <a:ext cx="1903483" cy="203132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6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45931" y="4738915"/>
            <a:ext cx="1903483" cy="203132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7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9747604" y="4738915"/>
            <a:ext cx="1903483" cy="203132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2FEF7A4A-F180-4C9D-8D2B-B34EC51F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4" y="213137"/>
            <a:ext cx="11110173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9EA545-A49E-4C3E-A278-2B49074C8B49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EE355F8-8C30-4C86-83A0-33BCA5AE53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960105-39A7-45DB-B544-7F46FF657BB4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89184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- Team of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8115287" y="1714248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8115287" y="3176356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8115287" y="4633132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540913" y="1714248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40913" y="3173691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540913" y="4633132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4325983" y="1714248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394996" y="3176356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394996" y="4633132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1944144" y="2079851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1944143" y="2441401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9555907" y="2079851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9555905" y="2441401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5747909" y="2079851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5747908" y="2441401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1951812" y="3555926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1951811" y="3917475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35" hasCustomPrompt="1"/>
          </p:nvPr>
        </p:nvSpPr>
        <p:spPr>
          <a:xfrm>
            <a:off x="9563575" y="3555926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9563573" y="3917475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37" hasCustomPrompt="1"/>
          </p:nvPr>
        </p:nvSpPr>
        <p:spPr>
          <a:xfrm>
            <a:off x="5755577" y="3555926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38" hasCustomPrompt="1"/>
          </p:nvPr>
        </p:nvSpPr>
        <p:spPr>
          <a:xfrm>
            <a:off x="5755576" y="3917475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1951812" y="5032001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40" hasCustomPrompt="1"/>
          </p:nvPr>
        </p:nvSpPr>
        <p:spPr>
          <a:xfrm>
            <a:off x="1951811" y="5393550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41" hasCustomPrompt="1"/>
          </p:nvPr>
        </p:nvSpPr>
        <p:spPr>
          <a:xfrm>
            <a:off x="9563575" y="5032001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9563573" y="5393550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43" hasCustomPrompt="1"/>
          </p:nvPr>
        </p:nvSpPr>
        <p:spPr>
          <a:xfrm>
            <a:off x="5755577" y="5032001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5755576" y="5393550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1CCA669A-A8A6-45F0-A8A5-0E9DE1815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4" y="213137"/>
            <a:ext cx="11110173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6D7C173-686C-4E8F-9A21-BDCF806F06FE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4B407FBE-16A6-42F3-91F1-05D42761C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24F4FF3-15D5-4BB7-BCB6-A636912DE3A0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138621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- Multiple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540913" y="1616965"/>
            <a:ext cx="824923" cy="824923"/>
            <a:chOff x="320675" y="233363"/>
            <a:chExt cx="738187" cy="738187"/>
          </a:xfrm>
        </p:grpSpPr>
        <p:sp>
          <p:nvSpPr>
            <p:cNvPr id="8" name="Rectangle 7"/>
            <p:cNvSpPr/>
            <p:nvPr userDrawn="1"/>
          </p:nvSpPr>
          <p:spPr>
            <a:xfrm>
              <a:off x="320675" y="233363"/>
              <a:ext cx="738187" cy="7381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4245"/>
              <a:endParaRPr lang="en-US" sz="2133">
                <a:solidFill>
                  <a:srgbClr val="FFFFFF"/>
                </a:solidFill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01721" y="449659"/>
              <a:ext cx="376095" cy="305594"/>
            </a:xfrm>
            <a:custGeom>
              <a:avLst/>
              <a:gdLst>
                <a:gd name="T0" fmla="*/ 3434 w 3985"/>
                <a:gd name="T1" fmla="*/ 329 h 3238"/>
                <a:gd name="T2" fmla="*/ 3089 w 3985"/>
                <a:gd name="T3" fmla="*/ 594 h 3238"/>
                <a:gd name="T4" fmla="*/ 2811 w 3985"/>
                <a:gd name="T5" fmla="*/ 944 h 3238"/>
                <a:gd name="T6" fmla="*/ 2666 w 3985"/>
                <a:gd name="T7" fmla="*/ 1309 h 3238"/>
                <a:gd name="T8" fmla="*/ 2654 w 3985"/>
                <a:gd name="T9" fmla="*/ 1612 h 3238"/>
                <a:gd name="T10" fmla="*/ 2749 w 3985"/>
                <a:gd name="T11" fmla="*/ 1718 h 3238"/>
                <a:gd name="T12" fmla="*/ 3018 w 3985"/>
                <a:gd name="T13" fmla="*/ 1608 h 3238"/>
                <a:gd name="T14" fmla="*/ 3313 w 3985"/>
                <a:gd name="T15" fmla="*/ 1605 h 3238"/>
                <a:gd name="T16" fmla="*/ 3580 w 3985"/>
                <a:gd name="T17" fmla="*/ 1693 h 3238"/>
                <a:gd name="T18" fmla="*/ 3799 w 3985"/>
                <a:gd name="T19" fmla="*/ 1868 h 3238"/>
                <a:gd name="T20" fmla="*/ 3939 w 3985"/>
                <a:gd name="T21" fmla="*/ 2112 h 3238"/>
                <a:gd name="T22" fmla="*/ 3985 w 3985"/>
                <a:gd name="T23" fmla="*/ 2417 h 3238"/>
                <a:gd name="T24" fmla="*/ 3938 w 3985"/>
                <a:gd name="T25" fmla="*/ 2705 h 3238"/>
                <a:gd name="T26" fmla="*/ 3796 w 3985"/>
                <a:gd name="T27" fmla="*/ 2949 h 3238"/>
                <a:gd name="T28" fmla="*/ 3575 w 3985"/>
                <a:gd name="T29" fmla="*/ 3134 h 3238"/>
                <a:gd name="T30" fmla="*/ 3311 w 3985"/>
                <a:gd name="T31" fmla="*/ 3227 h 3238"/>
                <a:gd name="T32" fmla="*/ 3004 w 3985"/>
                <a:gd name="T33" fmla="*/ 3227 h 3238"/>
                <a:gd name="T34" fmla="*/ 2725 w 3985"/>
                <a:gd name="T35" fmla="*/ 3137 h 3238"/>
                <a:gd name="T36" fmla="*/ 2498 w 3985"/>
                <a:gd name="T37" fmla="*/ 2955 h 3238"/>
                <a:gd name="T38" fmla="*/ 2317 w 3985"/>
                <a:gd name="T39" fmla="*/ 2671 h 3238"/>
                <a:gd name="T40" fmla="*/ 2208 w 3985"/>
                <a:gd name="T41" fmla="*/ 2303 h 3238"/>
                <a:gd name="T42" fmla="*/ 2187 w 3985"/>
                <a:gd name="T43" fmla="*/ 1855 h 3238"/>
                <a:gd name="T44" fmla="*/ 2266 w 3985"/>
                <a:gd name="T45" fmla="*/ 1370 h 3238"/>
                <a:gd name="T46" fmla="*/ 2451 w 3985"/>
                <a:gd name="T47" fmla="*/ 929 h 3238"/>
                <a:gd name="T48" fmla="*/ 2718 w 3985"/>
                <a:gd name="T49" fmla="*/ 561 h 3238"/>
                <a:gd name="T50" fmla="*/ 3068 w 3985"/>
                <a:gd name="T51" fmla="*/ 254 h 3238"/>
                <a:gd name="T52" fmla="*/ 3508 w 3985"/>
                <a:gd name="T53" fmla="*/ 0 h 3238"/>
                <a:gd name="T54" fmla="*/ 1250 w 3985"/>
                <a:gd name="T55" fmla="*/ 329 h 3238"/>
                <a:gd name="T56" fmla="*/ 905 w 3985"/>
                <a:gd name="T57" fmla="*/ 594 h 3238"/>
                <a:gd name="T58" fmla="*/ 627 w 3985"/>
                <a:gd name="T59" fmla="*/ 944 h 3238"/>
                <a:gd name="T60" fmla="*/ 482 w 3985"/>
                <a:gd name="T61" fmla="*/ 1309 h 3238"/>
                <a:gd name="T62" fmla="*/ 470 w 3985"/>
                <a:gd name="T63" fmla="*/ 1612 h 3238"/>
                <a:gd name="T64" fmla="*/ 564 w 3985"/>
                <a:gd name="T65" fmla="*/ 1718 h 3238"/>
                <a:gd name="T66" fmla="*/ 832 w 3985"/>
                <a:gd name="T67" fmla="*/ 1608 h 3238"/>
                <a:gd name="T68" fmla="*/ 1127 w 3985"/>
                <a:gd name="T69" fmla="*/ 1605 h 3238"/>
                <a:gd name="T70" fmla="*/ 1391 w 3985"/>
                <a:gd name="T71" fmla="*/ 1693 h 3238"/>
                <a:gd name="T72" fmla="*/ 1608 w 3985"/>
                <a:gd name="T73" fmla="*/ 1863 h 3238"/>
                <a:gd name="T74" fmla="*/ 1742 w 3985"/>
                <a:gd name="T75" fmla="*/ 2078 h 3238"/>
                <a:gd name="T76" fmla="*/ 1799 w 3985"/>
                <a:gd name="T77" fmla="*/ 2343 h 3238"/>
                <a:gd name="T78" fmla="*/ 1773 w 3985"/>
                <a:gd name="T79" fmla="*/ 2638 h 3238"/>
                <a:gd name="T80" fmla="*/ 1649 w 3985"/>
                <a:gd name="T81" fmla="*/ 2897 h 3238"/>
                <a:gd name="T82" fmla="*/ 1447 w 3985"/>
                <a:gd name="T83" fmla="*/ 3094 h 3238"/>
                <a:gd name="T84" fmla="*/ 1191 w 3985"/>
                <a:gd name="T85" fmla="*/ 3211 h 3238"/>
                <a:gd name="T86" fmla="*/ 897 w 3985"/>
                <a:gd name="T87" fmla="*/ 3236 h 3238"/>
                <a:gd name="T88" fmla="*/ 606 w 3985"/>
                <a:gd name="T89" fmla="*/ 3168 h 3238"/>
                <a:gd name="T90" fmla="*/ 366 w 3985"/>
                <a:gd name="T91" fmla="*/ 3010 h 3238"/>
                <a:gd name="T92" fmla="*/ 174 w 3985"/>
                <a:gd name="T93" fmla="*/ 2754 h 3238"/>
                <a:gd name="T94" fmla="*/ 43 w 3985"/>
                <a:gd name="T95" fmla="*/ 2402 h 3238"/>
                <a:gd name="T96" fmla="*/ 0 w 3985"/>
                <a:gd name="T97" fmla="*/ 1983 h 3238"/>
                <a:gd name="T98" fmla="*/ 53 w 3985"/>
                <a:gd name="T99" fmla="*/ 1488 h 3238"/>
                <a:gd name="T100" fmla="*/ 211 w 3985"/>
                <a:gd name="T101" fmla="*/ 1036 h 3238"/>
                <a:gd name="T102" fmla="*/ 460 w 3985"/>
                <a:gd name="T103" fmla="*/ 646 h 3238"/>
                <a:gd name="T104" fmla="*/ 789 w 3985"/>
                <a:gd name="T105" fmla="*/ 327 h 3238"/>
                <a:gd name="T106" fmla="*/ 1205 w 3985"/>
                <a:gd name="T107" fmla="*/ 58 h 3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85" h="3238">
                  <a:moveTo>
                    <a:pt x="3508" y="0"/>
                  </a:moveTo>
                  <a:lnTo>
                    <a:pt x="3627" y="232"/>
                  </a:lnTo>
                  <a:lnTo>
                    <a:pt x="3528" y="277"/>
                  </a:lnTo>
                  <a:lnTo>
                    <a:pt x="3434" y="329"/>
                  </a:lnTo>
                  <a:lnTo>
                    <a:pt x="3342" y="386"/>
                  </a:lnTo>
                  <a:lnTo>
                    <a:pt x="3254" y="450"/>
                  </a:lnTo>
                  <a:lnTo>
                    <a:pt x="3169" y="519"/>
                  </a:lnTo>
                  <a:lnTo>
                    <a:pt x="3089" y="594"/>
                  </a:lnTo>
                  <a:lnTo>
                    <a:pt x="3011" y="676"/>
                  </a:lnTo>
                  <a:lnTo>
                    <a:pt x="2936" y="763"/>
                  </a:lnTo>
                  <a:lnTo>
                    <a:pt x="2869" y="853"/>
                  </a:lnTo>
                  <a:lnTo>
                    <a:pt x="2811" y="944"/>
                  </a:lnTo>
                  <a:lnTo>
                    <a:pt x="2761" y="1035"/>
                  </a:lnTo>
                  <a:lnTo>
                    <a:pt x="2720" y="1126"/>
                  </a:lnTo>
                  <a:lnTo>
                    <a:pt x="2689" y="1217"/>
                  </a:lnTo>
                  <a:lnTo>
                    <a:pt x="2666" y="1309"/>
                  </a:lnTo>
                  <a:lnTo>
                    <a:pt x="2653" y="1402"/>
                  </a:lnTo>
                  <a:lnTo>
                    <a:pt x="2648" y="1494"/>
                  </a:lnTo>
                  <a:lnTo>
                    <a:pt x="2650" y="1555"/>
                  </a:lnTo>
                  <a:lnTo>
                    <a:pt x="2654" y="1612"/>
                  </a:lnTo>
                  <a:lnTo>
                    <a:pt x="2662" y="1666"/>
                  </a:lnTo>
                  <a:lnTo>
                    <a:pt x="2672" y="1717"/>
                  </a:lnTo>
                  <a:lnTo>
                    <a:pt x="2686" y="1764"/>
                  </a:lnTo>
                  <a:lnTo>
                    <a:pt x="2749" y="1718"/>
                  </a:lnTo>
                  <a:lnTo>
                    <a:pt x="2814" y="1681"/>
                  </a:lnTo>
                  <a:lnTo>
                    <a:pt x="2881" y="1649"/>
                  </a:lnTo>
                  <a:lnTo>
                    <a:pt x="2950" y="1625"/>
                  </a:lnTo>
                  <a:lnTo>
                    <a:pt x="3018" y="1608"/>
                  </a:lnTo>
                  <a:lnTo>
                    <a:pt x="3090" y="1597"/>
                  </a:lnTo>
                  <a:lnTo>
                    <a:pt x="3163" y="1594"/>
                  </a:lnTo>
                  <a:lnTo>
                    <a:pt x="3240" y="1597"/>
                  </a:lnTo>
                  <a:lnTo>
                    <a:pt x="3313" y="1605"/>
                  </a:lnTo>
                  <a:lnTo>
                    <a:pt x="3384" y="1619"/>
                  </a:lnTo>
                  <a:lnTo>
                    <a:pt x="3452" y="1639"/>
                  </a:lnTo>
                  <a:lnTo>
                    <a:pt x="3517" y="1663"/>
                  </a:lnTo>
                  <a:lnTo>
                    <a:pt x="3580" y="1693"/>
                  </a:lnTo>
                  <a:lnTo>
                    <a:pt x="3639" y="1729"/>
                  </a:lnTo>
                  <a:lnTo>
                    <a:pt x="3696" y="1770"/>
                  </a:lnTo>
                  <a:lnTo>
                    <a:pt x="3749" y="1817"/>
                  </a:lnTo>
                  <a:lnTo>
                    <a:pt x="3799" y="1868"/>
                  </a:lnTo>
                  <a:lnTo>
                    <a:pt x="3842" y="1924"/>
                  </a:lnTo>
                  <a:lnTo>
                    <a:pt x="3881" y="1983"/>
                  </a:lnTo>
                  <a:lnTo>
                    <a:pt x="3912" y="2046"/>
                  </a:lnTo>
                  <a:lnTo>
                    <a:pt x="3939" y="2112"/>
                  </a:lnTo>
                  <a:lnTo>
                    <a:pt x="3958" y="2182"/>
                  </a:lnTo>
                  <a:lnTo>
                    <a:pt x="3973" y="2257"/>
                  </a:lnTo>
                  <a:lnTo>
                    <a:pt x="3982" y="2334"/>
                  </a:lnTo>
                  <a:lnTo>
                    <a:pt x="3985" y="2417"/>
                  </a:lnTo>
                  <a:lnTo>
                    <a:pt x="3982" y="2493"/>
                  </a:lnTo>
                  <a:lnTo>
                    <a:pt x="3973" y="2566"/>
                  </a:lnTo>
                  <a:lnTo>
                    <a:pt x="3958" y="2638"/>
                  </a:lnTo>
                  <a:lnTo>
                    <a:pt x="3938" y="2705"/>
                  </a:lnTo>
                  <a:lnTo>
                    <a:pt x="3911" y="2770"/>
                  </a:lnTo>
                  <a:lnTo>
                    <a:pt x="3878" y="2833"/>
                  </a:lnTo>
                  <a:lnTo>
                    <a:pt x="3841" y="2892"/>
                  </a:lnTo>
                  <a:lnTo>
                    <a:pt x="3796" y="2949"/>
                  </a:lnTo>
                  <a:lnTo>
                    <a:pt x="3747" y="3004"/>
                  </a:lnTo>
                  <a:lnTo>
                    <a:pt x="3692" y="3053"/>
                  </a:lnTo>
                  <a:lnTo>
                    <a:pt x="3636" y="3097"/>
                  </a:lnTo>
                  <a:lnTo>
                    <a:pt x="3575" y="3134"/>
                  </a:lnTo>
                  <a:lnTo>
                    <a:pt x="3514" y="3166"/>
                  </a:lnTo>
                  <a:lnTo>
                    <a:pt x="3448" y="3192"/>
                  </a:lnTo>
                  <a:lnTo>
                    <a:pt x="3381" y="3213"/>
                  </a:lnTo>
                  <a:lnTo>
                    <a:pt x="3311" y="3227"/>
                  </a:lnTo>
                  <a:lnTo>
                    <a:pt x="3238" y="3236"/>
                  </a:lnTo>
                  <a:lnTo>
                    <a:pt x="3163" y="3238"/>
                  </a:lnTo>
                  <a:lnTo>
                    <a:pt x="3081" y="3236"/>
                  </a:lnTo>
                  <a:lnTo>
                    <a:pt x="3004" y="3227"/>
                  </a:lnTo>
                  <a:lnTo>
                    <a:pt x="2929" y="3213"/>
                  </a:lnTo>
                  <a:lnTo>
                    <a:pt x="2858" y="3193"/>
                  </a:lnTo>
                  <a:lnTo>
                    <a:pt x="2790" y="3168"/>
                  </a:lnTo>
                  <a:lnTo>
                    <a:pt x="2725" y="3137"/>
                  </a:lnTo>
                  <a:lnTo>
                    <a:pt x="2663" y="3100"/>
                  </a:lnTo>
                  <a:lnTo>
                    <a:pt x="2605" y="3057"/>
                  </a:lnTo>
                  <a:lnTo>
                    <a:pt x="2550" y="3010"/>
                  </a:lnTo>
                  <a:lnTo>
                    <a:pt x="2498" y="2955"/>
                  </a:lnTo>
                  <a:lnTo>
                    <a:pt x="2450" y="2896"/>
                  </a:lnTo>
                  <a:lnTo>
                    <a:pt x="2404" y="2831"/>
                  </a:lnTo>
                  <a:lnTo>
                    <a:pt x="2358" y="2754"/>
                  </a:lnTo>
                  <a:lnTo>
                    <a:pt x="2317" y="2671"/>
                  </a:lnTo>
                  <a:lnTo>
                    <a:pt x="2282" y="2586"/>
                  </a:lnTo>
                  <a:lnTo>
                    <a:pt x="2251" y="2496"/>
                  </a:lnTo>
                  <a:lnTo>
                    <a:pt x="2227" y="2402"/>
                  </a:lnTo>
                  <a:lnTo>
                    <a:pt x="2208" y="2303"/>
                  </a:lnTo>
                  <a:lnTo>
                    <a:pt x="2195" y="2200"/>
                  </a:lnTo>
                  <a:lnTo>
                    <a:pt x="2186" y="2094"/>
                  </a:lnTo>
                  <a:lnTo>
                    <a:pt x="2184" y="1983"/>
                  </a:lnTo>
                  <a:lnTo>
                    <a:pt x="2187" y="1855"/>
                  </a:lnTo>
                  <a:lnTo>
                    <a:pt x="2197" y="1730"/>
                  </a:lnTo>
                  <a:lnTo>
                    <a:pt x="2214" y="1607"/>
                  </a:lnTo>
                  <a:lnTo>
                    <a:pt x="2237" y="1488"/>
                  </a:lnTo>
                  <a:lnTo>
                    <a:pt x="2266" y="1370"/>
                  </a:lnTo>
                  <a:lnTo>
                    <a:pt x="2302" y="1256"/>
                  </a:lnTo>
                  <a:lnTo>
                    <a:pt x="2346" y="1144"/>
                  </a:lnTo>
                  <a:lnTo>
                    <a:pt x="2395" y="1036"/>
                  </a:lnTo>
                  <a:lnTo>
                    <a:pt x="2451" y="929"/>
                  </a:lnTo>
                  <a:lnTo>
                    <a:pt x="2514" y="826"/>
                  </a:lnTo>
                  <a:lnTo>
                    <a:pt x="2576" y="734"/>
                  </a:lnTo>
                  <a:lnTo>
                    <a:pt x="2644" y="646"/>
                  </a:lnTo>
                  <a:lnTo>
                    <a:pt x="2718" y="561"/>
                  </a:lnTo>
                  <a:lnTo>
                    <a:pt x="2797" y="480"/>
                  </a:lnTo>
                  <a:lnTo>
                    <a:pt x="2882" y="401"/>
                  </a:lnTo>
                  <a:lnTo>
                    <a:pt x="2973" y="327"/>
                  </a:lnTo>
                  <a:lnTo>
                    <a:pt x="3068" y="254"/>
                  </a:lnTo>
                  <a:lnTo>
                    <a:pt x="3171" y="185"/>
                  </a:lnTo>
                  <a:lnTo>
                    <a:pt x="3277" y="120"/>
                  </a:lnTo>
                  <a:lnTo>
                    <a:pt x="3389" y="58"/>
                  </a:lnTo>
                  <a:lnTo>
                    <a:pt x="3508" y="0"/>
                  </a:lnTo>
                  <a:close/>
                  <a:moveTo>
                    <a:pt x="1324" y="0"/>
                  </a:moveTo>
                  <a:lnTo>
                    <a:pt x="1443" y="232"/>
                  </a:lnTo>
                  <a:lnTo>
                    <a:pt x="1344" y="277"/>
                  </a:lnTo>
                  <a:lnTo>
                    <a:pt x="1250" y="329"/>
                  </a:lnTo>
                  <a:lnTo>
                    <a:pt x="1158" y="386"/>
                  </a:lnTo>
                  <a:lnTo>
                    <a:pt x="1070" y="450"/>
                  </a:lnTo>
                  <a:lnTo>
                    <a:pt x="986" y="519"/>
                  </a:lnTo>
                  <a:lnTo>
                    <a:pt x="905" y="594"/>
                  </a:lnTo>
                  <a:lnTo>
                    <a:pt x="827" y="676"/>
                  </a:lnTo>
                  <a:lnTo>
                    <a:pt x="753" y="763"/>
                  </a:lnTo>
                  <a:lnTo>
                    <a:pt x="685" y="853"/>
                  </a:lnTo>
                  <a:lnTo>
                    <a:pt x="627" y="944"/>
                  </a:lnTo>
                  <a:lnTo>
                    <a:pt x="577" y="1035"/>
                  </a:lnTo>
                  <a:lnTo>
                    <a:pt x="536" y="1126"/>
                  </a:lnTo>
                  <a:lnTo>
                    <a:pt x="505" y="1217"/>
                  </a:lnTo>
                  <a:lnTo>
                    <a:pt x="482" y="1309"/>
                  </a:lnTo>
                  <a:lnTo>
                    <a:pt x="469" y="1402"/>
                  </a:lnTo>
                  <a:lnTo>
                    <a:pt x="464" y="1494"/>
                  </a:lnTo>
                  <a:lnTo>
                    <a:pt x="466" y="1555"/>
                  </a:lnTo>
                  <a:lnTo>
                    <a:pt x="470" y="1612"/>
                  </a:lnTo>
                  <a:lnTo>
                    <a:pt x="478" y="1666"/>
                  </a:lnTo>
                  <a:lnTo>
                    <a:pt x="488" y="1717"/>
                  </a:lnTo>
                  <a:lnTo>
                    <a:pt x="502" y="1764"/>
                  </a:lnTo>
                  <a:lnTo>
                    <a:pt x="564" y="1718"/>
                  </a:lnTo>
                  <a:lnTo>
                    <a:pt x="628" y="1681"/>
                  </a:lnTo>
                  <a:lnTo>
                    <a:pt x="695" y="1649"/>
                  </a:lnTo>
                  <a:lnTo>
                    <a:pt x="762" y="1625"/>
                  </a:lnTo>
                  <a:lnTo>
                    <a:pt x="832" y="1608"/>
                  </a:lnTo>
                  <a:lnTo>
                    <a:pt x="905" y="1597"/>
                  </a:lnTo>
                  <a:lnTo>
                    <a:pt x="978" y="1594"/>
                  </a:lnTo>
                  <a:lnTo>
                    <a:pt x="1054" y="1597"/>
                  </a:lnTo>
                  <a:lnTo>
                    <a:pt x="1127" y="1605"/>
                  </a:lnTo>
                  <a:lnTo>
                    <a:pt x="1197" y="1619"/>
                  </a:lnTo>
                  <a:lnTo>
                    <a:pt x="1265" y="1639"/>
                  </a:lnTo>
                  <a:lnTo>
                    <a:pt x="1330" y="1663"/>
                  </a:lnTo>
                  <a:lnTo>
                    <a:pt x="1391" y="1693"/>
                  </a:lnTo>
                  <a:lnTo>
                    <a:pt x="1452" y="1729"/>
                  </a:lnTo>
                  <a:lnTo>
                    <a:pt x="1509" y="1770"/>
                  </a:lnTo>
                  <a:lnTo>
                    <a:pt x="1563" y="1817"/>
                  </a:lnTo>
                  <a:lnTo>
                    <a:pt x="1608" y="1863"/>
                  </a:lnTo>
                  <a:lnTo>
                    <a:pt x="1649" y="1913"/>
                  </a:lnTo>
                  <a:lnTo>
                    <a:pt x="1684" y="1965"/>
                  </a:lnTo>
                  <a:lnTo>
                    <a:pt x="1715" y="2020"/>
                  </a:lnTo>
                  <a:lnTo>
                    <a:pt x="1742" y="2078"/>
                  </a:lnTo>
                  <a:lnTo>
                    <a:pt x="1762" y="2140"/>
                  </a:lnTo>
                  <a:lnTo>
                    <a:pt x="1779" y="2204"/>
                  </a:lnTo>
                  <a:lnTo>
                    <a:pt x="1791" y="2272"/>
                  </a:lnTo>
                  <a:lnTo>
                    <a:pt x="1799" y="2343"/>
                  </a:lnTo>
                  <a:lnTo>
                    <a:pt x="1801" y="2417"/>
                  </a:lnTo>
                  <a:lnTo>
                    <a:pt x="1797" y="2493"/>
                  </a:lnTo>
                  <a:lnTo>
                    <a:pt x="1789" y="2566"/>
                  </a:lnTo>
                  <a:lnTo>
                    <a:pt x="1773" y="2638"/>
                  </a:lnTo>
                  <a:lnTo>
                    <a:pt x="1751" y="2706"/>
                  </a:lnTo>
                  <a:lnTo>
                    <a:pt x="1722" y="2773"/>
                  </a:lnTo>
                  <a:lnTo>
                    <a:pt x="1689" y="2837"/>
                  </a:lnTo>
                  <a:lnTo>
                    <a:pt x="1649" y="2897"/>
                  </a:lnTo>
                  <a:lnTo>
                    <a:pt x="1604" y="2953"/>
                  </a:lnTo>
                  <a:lnTo>
                    <a:pt x="1556" y="3005"/>
                  </a:lnTo>
                  <a:lnTo>
                    <a:pt x="1504" y="3052"/>
                  </a:lnTo>
                  <a:lnTo>
                    <a:pt x="1447" y="3094"/>
                  </a:lnTo>
                  <a:lnTo>
                    <a:pt x="1387" y="3132"/>
                  </a:lnTo>
                  <a:lnTo>
                    <a:pt x="1324" y="3164"/>
                  </a:lnTo>
                  <a:lnTo>
                    <a:pt x="1257" y="3191"/>
                  </a:lnTo>
                  <a:lnTo>
                    <a:pt x="1191" y="3211"/>
                  </a:lnTo>
                  <a:lnTo>
                    <a:pt x="1122" y="3227"/>
                  </a:lnTo>
                  <a:lnTo>
                    <a:pt x="1051" y="3236"/>
                  </a:lnTo>
                  <a:lnTo>
                    <a:pt x="978" y="3238"/>
                  </a:lnTo>
                  <a:lnTo>
                    <a:pt x="897" y="3236"/>
                  </a:lnTo>
                  <a:lnTo>
                    <a:pt x="820" y="3227"/>
                  </a:lnTo>
                  <a:lnTo>
                    <a:pt x="745" y="3213"/>
                  </a:lnTo>
                  <a:lnTo>
                    <a:pt x="674" y="3193"/>
                  </a:lnTo>
                  <a:lnTo>
                    <a:pt x="606" y="3168"/>
                  </a:lnTo>
                  <a:lnTo>
                    <a:pt x="541" y="3137"/>
                  </a:lnTo>
                  <a:lnTo>
                    <a:pt x="480" y="3100"/>
                  </a:lnTo>
                  <a:lnTo>
                    <a:pt x="422" y="3057"/>
                  </a:lnTo>
                  <a:lnTo>
                    <a:pt x="366" y="3010"/>
                  </a:lnTo>
                  <a:lnTo>
                    <a:pt x="314" y="2955"/>
                  </a:lnTo>
                  <a:lnTo>
                    <a:pt x="266" y="2896"/>
                  </a:lnTo>
                  <a:lnTo>
                    <a:pt x="220" y="2831"/>
                  </a:lnTo>
                  <a:lnTo>
                    <a:pt x="174" y="2754"/>
                  </a:lnTo>
                  <a:lnTo>
                    <a:pt x="133" y="2671"/>
                  </a:lnTo>
                  <a:lnTo>
                    <a:pt x="98" y="2586"/>
                  </a:lnTo>
                  <a:lnTo>
                    <a:pt x="68" y="2496"/>
                  </a:lnTo>
                  <a:lnTo>
                    <a:pt x="43" y="2402"/>
                  </a:lnTo>
                  <a:lnTo>
                    <a:pt x="24" y="2303"/>
                  </a:lnTo>
                  <a:lnTo>
                    <a:pt x="11" y="2200"/>
                  </a:lnTo>
                  <a:lnTo>
                    <a:pt x="2" y="2094"/>
                  </a:lnTo>
                  <a:lnTo>
                    <a:pt x="0" y="1983"/>
                  </a:lnTo>
                  <a:lnTo>
                    <a:pt x="4" y="1855"/>
                  </a:lnTo>
                  <a:lnTo>
                    <a:pt x="13" y="1730"/>
                  </a:lnTo>
                  <a:lnTo>
                    <a:pt x="30" y="1607"/>
                  </a:lnTo>
                  <a:lnTo>
                    <a:pt x="53" y="1488"/>
                  </a:lnTo>
                  <a:lnTo>
                    <a:pt x="82" y="1370"/>
                  </a:lnTo>
                  <a:lnTo>
                    <a:pt x="118" y="1256"/>
                  </a:lnTo>
                  <a:lnTo>
                    <a:pt x="162" y="1144"/>
                  </a:lnTo>
                  <a:lnTo>
                    <a:pt x="211" y="1036"/>
                  </a:lnTo>
                  <a:lnTo>
                    <a:pt x="267" y="929"/>
                  </a:lnTo>
                  <a:lnTo>
                    <a:pt x="330" y="826"/>
                  </a:lnTo>
                  <a:lnTo>
                    <a:pt x="393" y="734"/>
                  </a:lnTo>
                  <a:lnTo>
                    <a:pt x="460" y="646"/>
                  </a:lnTo>
                  <a:lnTo>
                    <a:pt x="534" y="561"/>
                  </a:lnTo>
                  <a:lnTo>
                    <a:pt x="614" y="480"/>
                  </a:lnTo>
                  <a:lnTo>
                    <a:pt x="698" y="401"/>
                  </a:lnTo>
                  <a:lnTo>
                    <a:pt x="789" y="327"/>
                  </a:lnTo>
                  <a:lnTo>
                    <a:pt x="884" y="254"/>
                  </a:lnTo>
                  <a:lnTo>
                    <a:pt x="987" y="185"/>
                  </a:lnTo>
                  <a:lnTo>
                    <a:pt x="1093" y="120"/>
                  </a:lnTo>
                  <a:lnTo>
                    <a:pt x="1205" y="58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44245"/>
              <a:endParaRPr lang="en-US" sz="2133">
                <a:solidFill>
                  <a:srgbClr val="3E4646"/>
                </a:solidFill>
              </a:endParaRPr>
            </a:p>
          </p:txBody>
        </p:sp>
      </p:grpSp>
      <p:sp>
        <p:nvSpPr>
          <p:cNvPr id="10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1494180" y="1616966"/>
            <a:ext cx="4382657" cy="1608441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quote text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43" hasCustomPrompt="1"/>
          </p:nvPr>
        </p:nvSpPr>
        <p:spPr>
          <a:xfrm>
            <a:off x="1494180" y="3343401"/>
            <a:ext cx="4382657" cy="2585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33971" y="4045780"/>
            <a:ext cx="824923" cy="824923"/>
            <a:chOff x="320675" y="233363"/>
            <a:chExt cx="738187" cy="738187"/>
          </a:xfrm>
        </p:grpSpPr>
        <p:sp>
          <p:nvSpPr>
            <p:cNvPr id="13" name="Rectangle 12"/>
            <p:cNvSpPr/>
            <p:nvPr userDrawn="1"/>
          </p:nvSpPr>
          <p:spPr>
            <a:xfrm>
              <a:off x="320675" y="233363"/>
              <a:ext cx="738187" cy="73818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4245"/>
              <a:endParaRPr lang="en-US" sz="2133">
                <a:solidFill>
                  <a:srgbClr val="FFFFFF"/>
                </a:solidFill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501721" y="449659"/>
              <a:ext cx="376095" cy="305594"/>
            </a:xfrm>
            <a:custGeom>
              <a:avLst/>
              <a:gdLst>
                <a:gd name="T0" fmla="*/ 3434 w 3985"/>
                <a:gd name="T1" fmla="*/ 329 h 3238"/>
                <a:gd name="T2" fmla="*/ 3089 w 3985"/>
                <a:gd name="T3" fmla="*/ 594 h 3238"/>
                <a:gd name="T4" fmla="*/ 2811 w 3985"/>
                <a:gd name="T5" fmla="*/ 944 h 3238"/>
                <a:gd name="T6" fmla="*/ 2666 w 3985"/>
                <a:gd name="T7" fmla="*/ 1309 h 3238"/>
                <a:gd name="T8" fmla="*/ 2654 w 3985"/>
                <a:gd name="T9" fmla="*/ 1612 h 3238"/>
                <a:gd name="T10" fmla="*/ 2749 w 3985"/>
                <a:gd name="T11" fmla="*/ 1718 h 3238"/>
                <a:gd name="T12" fmla="*/ 3018 w 3985"/>
                <a:gd name="T13" fmla="*/ 1608 h 3238"/>
                <a:gd name="T14" fmla="*/ 3313 w 3985"/>
                <a:gd name="T15" fmla="*/ 1605 h 3238"/>
                <a:gd name="T16" fmla="*/ 3580 w 3985"/>
                <a:gd name="T17" fmla="*/ 1693 h 3238"/>
                <a:gd name="T18" fmla="*/ 3799 w 3985"/>
                <a:gd name="T19" fmla="*/ 1868 h 3238"/>
                <a:gd name="T20" fmla="*/ 3939 w 3985"/>
                <a:gd name="T21" fmla="*/ 2112 h 3238"/>
                <a:gd name="T22" fmla="*/ 3985 w 3985"/>
                <a:gd name="T23" fmla="*/ 2417 h 3238"/>
                <a:gd name="T24" fmla="*/ 3938 w 3985"/>
                <a:gd name="T25" fmla="*/ 2705 h 3238"/>
                <a:gd name="T26" fmla="*/ 3796 w 3985"/>
                <a:gd name="T27" fmla="*/ 2949 h 3238"/>
                <a:gd name="T28" fmla="*/ 3575 w 3985"/>
                <a:gd name="T29" fmla="*/ 3134 h 3238"/>
                <a:gd name="T30" fmla="*/ 3311 w 3985"/>
                <a:gd name="T31" fmla="*/ 3227 h 3238"/>
                <a:gd name="T32" fmla="*/ 3004 w 3985"/>
                <a:gd name="T33" fmla="*/ 3227 h 3238"/>
                <a:gd name="T34" fmla="*/ 2725 w 3985"/>
                <a:gd name="T35" fmla="*/ 3137 h 3238"/>
                <a:gd name="T36" fmla="*/ 2498 w 3985"/>
                <a:gd name="T37" fmla="*/ 2955 h 3238"/>
                <a:gd name="T38" fmla="*/ 2317 w 3985"/>
                <a:gd name="T39" fmla="*/ 2671 h 3238"/>
                <a:gd name="T40" fmla="*/ 2208 w 3985"/>
                <a:gd name="T41" fmla="*/ 2303 h 3238"/>
                <a:gd name="T42" fmla="*/ 2187 w 3985"/>
                <a:gd name="T43" fmla="*/ 1855 h 3238"/>
                <a:gd name="T44" fmla="*/ 2266 w 3985"/>
                <a:gd name="T45" fmla="*/ 1370 h 3238"/>
                <a:gd name="T46" fmla="*/ 2451 w 3985"/>
                <a:gd name="T47" fmla="*/ 929 h 3238"/>
                <a:gd name="T48" fmla="*/ 2718 w 3985"/>
                <a:gd name="T49" fmla="*/ 561 h 3238"/>
                <a:gd name="T50" fmla="*/ 3068 w 3985"/>
                <a:gd name="T51" fmla="*/ 254 h 3238"/>
                <a:gd name="T52" fmla="*/ 3508 w 3985"/>
                <a:gd name="T53" fmla="*/ 0 h 3238"/>
                <a:gd name="T54" fmla="*/ 1250 w 3985"/>
                <a:gd name="T55" fmla="*/ 329 h 3238"/>
                <a:gd name="T56" fmla="*/ 905 w 3985"/>
                <a:gd name="T57" fmla="*/ 594 h 3238"/>
                <a:gd name="T58" fmla="*/ 627 w 3985"/>
                <a:gd name="T59" fmla="*/ 944 h 3238"/>
                <a:gd name="T60" fmla="*/ 482 w 3985"/>
                <a:gd name="T61" fmla="*/ 1309 h 3238"/>
                <a:gd name="T62" fmla="*/ 470 w 3985"/>
                <a:gd name="T63" fmla="*/ 1612 h 3238"/>
                <a:gd name="T64" fmla="*/ 564 w 3985"/>
                <a:gd name="T65" fmla="*/ 1718 h 3238"/>
                <a:gd name="T66" fmla="*/ 832 w 3985"/>
                <a:gd name="T67" fmla="*/ 1608 h 3238"/>
                <a:gd name="T68" fmla="*/ 1127 w 3985"/>
                <a:gd name="T69" fmla="*/ 1605 h 3238"/>
                <a:gd name="T70" fmla="*/ 1391 w 3985"/>
                <a:gd name="T71" fmla="*/ 1693 h 3238"/>
                <a:gd name="T72" fmla="*/ 1608 w 3985"/>
                <a:gd name="T73" fmla="*/ 1863 h 3238"/>
                <a:gd name="T74" fmla="*/ 1742 w 3985"/>
                <a:gd name="T75" fmla="*/ 2078 h 3238"/>
                <a:gd name="T76" fmla="*/ 1799 w 3985"/>
                <a:gd name="T77" fmla="*/ 2343 h 3238"/>
                <a:gd name="T78" fmla="*/ 1773 w 3985"/>
                <a:gd name="T79" fmla="*/ 2638 h 3238"/>
                <a:gd name="T80" fmla="*/ 1649 w 3985"/>
                <a:gd name="T81" fmla="*/ 2897 h 3238"/>
                <a:gd name="T82" fmla="*/ 1447 w 3985"/>
                <a:gd name="T83" fmla="*/ 3094 h 3238"/>
                <a:gd name="T84" fmla="*/ 1191 w 3985"/>
                <a:gd name="T85" fmla="*/ 3211 h 3238"/>
                <a:gd name="T86" fmla="*/ 897 w 3985"/>
                <a:gd name="T87" fmla="*/ 3236 h 3238"/>
                <a:gd name="T88" fmla="*/ 606 w 3985"/>
                <a:gd name="T89" fmla="*/ 3168 h 3238"/>
                <a:gd name="T90" fmla="*/ 366 w 3985"/>
                <a:gd name="T91" fmla="*/ 3010 h 3238"/>
                <a:gd name="T92" fmla="*/ 174 w 3985"/>
                <a:gd name="T93" fmla="*/ 2754 h 3238"/>
                <a:gd name="T94" fmla="*/ 43 w 3985"/>
                <a:gd name="T95" fmla="*/ 2402 h 3238"/>
                <a:gd name="T96" fmla="*/ 0 w 3985"/>
                <a:gd name="T97" fmla="*/ 1983 h 3238"/>
                <a:gd name="T98" fmla="*/ 53 w 3985"/>
                <a:gd name="T99" fmla="*/ 1488 h 3238"/>
                <a:gd name="T100" fmla="*/ 211 w 3985"/>
                <a:gd name="T101" fmla="*/ 1036 h 3238"/>
                <a:gd name="T102" fmla="*/ 460 w 3985"/>
                <a:gd name="T103" fmla="*/ 646 h 3238"/>
                <a:gd name="T104" fmla="*/ 789 w 3985"/>
                <a:gd name="T105" fmla="*/ 327 h 3238"/>
                <a:gd name="T106" fmla="*/ 1205 w 3985"/>
                <a:gd name="T107" fmla="*/ 58 h 3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85" h="3238">
                  <a:moveTo>
                    <a:pt x="3508" y="0"/>
                  </a:moveTo>
                  <a:lnTo>
                    <a:pt x="3627" y="232"/>
                  </a:lnTo>
                  <a:lnTo>
                    <a:pt x="3528" y="277"/>
                  </a:lnTo>
                  <a:lnTo>
                    <a:pt x="3434" y="329"/>
                  </a:lnTo>
                  <a:lnTo>
                    <a:pt x="3342" y="386"/>
                  </a:lnTo>
                  <a:lnTo>
                    <a:pt x="3254" y="450"/>
                  </a:lnTo>
                  <a:lnTo>
                    <a:pt x="3169" y="519"/>
                  </a:lnTo>
                  <a:lnTo>
                    <a:pt x="3089" y="594"/>
                  </a:lnTo>
                  <a:lnTo>
                    <a:pt x="3011" y="676"/>
                  </a:lnTo>
                  <a:lnTo>
                    <a:pt x="2936" y="763"/>
                  </a:lnTo>
                  <a:lnTo>
                    <a:pt x="2869" y="853"/>
                  </a:lnTo>
                  <a:lnTo>
                    <a:pt x="2811" y="944"/>
                  </a:lnTo>
                  <a:lnTo>
                    <a:pt x="2761" y="1035"/>
                  </a:lnTo>
                  <a:lnTo>
                    <a:pt x="2720" y="1126"/>
                  </a:lnTo>
                  <a:lnTo>
                    <a:pt x="2689" y="1217"/>
                  </a:lnTo>
                  <a:lnTo>
                    <a:pt x="2666" y="1309"/>
                  </a:lnTo>
                  <a:lnTo>
                    <a:pt x="2653" y="1402"/>
                  </a:lnTo>
                  <a:lnTo>
                    <a:pt x="2648" y="1494"/>
                  </a:lnTo>
                  <a:lnTo>
                    <a:pt x="2650" y="1555"/>
                  </a:lnTo>
                  <a:lnTo>
                    <a:pt x="2654" y="1612"/>
                  </a:lnTo>
                  <a:lnTo>
                    <a:pt x="2662" y="1666"/>
                  </a:lnTo>
                  <a:lnTo>
                    <a:pt x="2672" y="1717"/>
                  </a:lnTo>
                  <a:lnTo>
                    <a:pt x="2686" y="1764"/>
                  </a:lnTo>
                  <a:lnTo>
                    <a:pt x="2749" y="1718"/>
                  </a:lnTo>
                  <a:lnTo>
                    <a:pt x="2814" y="1681"/>
                  </a:lnTo>
                  <a:lnTo>
                    <a:pt x="2881" y="1649"/>
                  </a:lnTo>
                  <a:lnTo>
                    <a:pt x="2950" y="1625"/>
                  </a:lnTo>
                  <a:lnTo>
                    <a:pt x="3018" y="1608"/>
                  </a:lnTo>
                  <a:lnTo>
                    <a:pt x="3090" y="1597"/>
                  </a:lnTo>
                  <a:lnTo>
                    <a:pt x="3163" y="1594"/>
                  </a:lnTo>
                  <a:lnTo>
                    <a:pt x="3240" y="1597"/>
                  </a:lnTo>
                  <a:lnTo>
                    <a:pt x="3313" y="1605"/>
                  </a:lnTo>
                  <a:lnTo>
                    <a:pt x="3384" y="1619"/>
                  </a:lnTo>
                  <a:lnTo>
                    <a:pt x="3452" y="1639"/>
                  </a:lnTo>
                  <a:lnTo>
                    <a:pt x="3517" y="1663"/>
                  </a:lnTo>
                  <a:lnTo>
                    <a:pt x="3580" y="1693"/>
                  </a:lnTo>
                  <a:lnTo>
                    <a:pt x="3639" y="1729"/>
                  </a:lnTo>
                  <a:lnTo>
                    <a:pt x="3696" y="1770"/>
                  </a:lnTo>
                  <a:lnTo>
                    <a:pt x="3749" y="1817"/>
                  </a:lnTo>
                  <a:lnTo>
                    <a:pt x="3799" y="1868"/>
                  </a:lnTo>
                  <a:lnTo>
                    <a:pt x="3842" y="1924"/>
                  </a:lnTo>
                  <a:lnTo>
                    <a:pt x="3881" y="1983"/>
                  </a:lnTo>
                  <a:lnTo>
                    <a:pt x="3912" y="2046"/>
                  </a:lnTo>
                  <a:lnTo>
                    <a:pt x="3939" y="2112"/>
                  </a:lnTo>
                  <a:lnTo>
                    <a:pt x="3958" y="2182"/>
                  </a:lnTo>
                  <a:lnTo>
                    <a:pt x="3973" y="2257"/>
                  </a:lnTo>
                  <a:lnTo>
                    <a:pt x="3982" y="2334"/>
                  </a:lnTo>
                  <a:lnTo>
                    <a:pt x="3985" y="2417"/>
                  </a:lnTo>
                  <a:lnTo>
                    <a:pt x="3982" y="2493"/>
                  </a:lnTo>
                  <a:lnTo>
                    <a:pt x="3973" y="2566"/>
                  </a:lnTo>
                  <a:lnTo>
                    <a:pt x="3958" y="2638"/>
                  </a:lnTo>
                  <a:lnTo>
                    <a:pt x="3938" y="2705"/>
                  </a:lnTo>
                  <a:lnTo>
                    <a:pt x="3911" y="2770"/>
                  </a:lnTo>
                  <a:lnTo>
                    <a:pt x="3878" y="2833"/>
                  </a:lnTo>
                  <a:lnTo>
                    <a:pt x="3841" y="2892"/>
                  </a:lnTo>
                  <a:lnTo>
                    <a:pt x="3796" y="2949"/>
                  </a:lnTo>
                  <a:lnTo>
                    <a:pt x="3747" y="3004"/>
                  </a:lnTo>
                  <a:lnTo>
                    <a:pt x="3692" y="3053"/>
                  </a:lnTo>
                  <a:lnTo>
                    <a:pt x="3636" y="3097"/>
                  </a:lnTo>
                  <a:lnTo>
                    <a:pt x="3575" y="3134"/>
                  </a:lnTo>
                  <a:lnTo>
                    <a:pt x="3514" y="3166"/>
                  </a:lnTo>
                  <a:lnTo>
                    <a:pt x="3448" y="3192"/>
                  </a:lnTo>
                  <a:lnTo>
                    <a:pt x="3381" y="3213"/>
                  </a:lnTo>
                  <a:lnTo>
                    <a:pt x="3311" y="3227"/>
                  </a:lnTo>
                  <a:lnTo>
                    <a:pt x="3238" y="3236"/>
                  </a:lnTo>
                  <a:lnTo>
                    <a:pt x="3163" y="3238"/>
                  </a:lnTo>
                  <a:lnTo>
                    <a:pt x="3081" y="3236"/>
                  </a:lnTo>
                  <a:lnTo>
                    <a:pt x="3004" y="3227"/>
                  </a:lnTo>
                  <a:lnTo>
                    <a:pt x="2929" y="3213"/>
                  </a:lnTo>
                  <a:lnTo>
                    <a:pt x="2858" y="3193"/>
                  </a:lnTo>
                  <a:lnTo>
                    <a:pt x="2790" y="3168"/>
                  </a:lnTo>
                  <a:lnTo>
                    <a:pt x="2725" y="3137"/>
                  </a:lnTo>
                  <a:lnTo>
                    <a:pt x="2663" y="3100"/>
                  </a:lnTo>
                  <a:lnTo>
                    <a:pt x="2605" y="3057"/>
                  </a:lnTo>
                  <a:lnTo>
                    <a:pt x="2550" y="3010"/>
                  </a:lnTo>
                  <a:lnTo>
                    <a:pt x="2498" y="2955"/>
                  </a:lnTo>
                  <a:lnTo>
                    <a:pt x="2450" y="2896"/>
                  </a:lnTo>
                  <a:lnTo>
                    <a:pt x="2404" y="2831"/>
                  </a:lnTo>
                  <a:lnTo>
                    <a:pt x="2358" y="2754"/>
                  </a:lnTo>
                  <a:lnTo>
                    <a:pt x="2317" y="2671"/>
                  </a:lnTo>
                  <a:lnTo>
                    <a:pt x="2282" y="2586"/>
                  </a:lnTo>
                  <a:lnTo>
                    <a:pt x="2251" y="2496"/>
                  </a:lnTo>
                  <a:lnTo>
                    <a:pt x="2227" y="2402"/>
                  </a:lnTo>
                  <a:lnTo>
                    <a:pt x="2208" y="2303"/>
                  </a:lnTo>
                  <a:lnTo>
                    <a:pt x="2195" y="2200"/>
                  </a:lnTo>
                  <a:lnTo>
                    <a:pt x="2186" y="2094"/>
                  </a:lnTo>
                  <a:lnTo>
                    <a:pt x="2184" y="1983"/>
                  </a:lnTo>
                  <a:lnTo>
                    <a:pt x="2187" y="1855"/>
                  </a:lnTo>
                  <a:lnTo>
                    <a:pt x="2197" y="1730"/>
                  </a:lnTo>
                  <a:lnTo>
                    <a:pt x="2214" y="1607"/>
                  </a:lnTo>
                  <a:lnTo>
                    <a:pt x="2237" y="1488"/>
                  </a:lnTo>
                  <a:lnTo>
                    <a:pt x="2266" y="1370"/>
                  </a:lnTo>
                  <a:lnTo>
                    <a:pt x="2302" y="1256"/>
                  </a:lnTo>
                  <a:lnTo>
                    <a:pt x="2346" y="1144"/>
                  </a:lnTo>
                  <a:lnTo>
                    <a:pt x="2395" y="1036"/>
                  </a:lnTo>
                  <a:lnTo>
                    <a:pt x="2451" y="929"/>
                  </a:lnTo>
                  <a:lnTo>
                    <a:pt x="2514" y="826"/>
                  </a:lnTo>
                  <a:lnTo>
                    <a:pt x="2576" y="734"/>
                  </a:lnTo>
                  <a:lnTo>
                    <a:pt x="2644" y="646"/>
                  </a:lnTo>
                  <a:lnTo>
                    <a:pt x="2718" y="561"/>
                  </a:lnTo>
                  <a:lnTo>
                    <a:pt x="2797" y="480"/>
                  </a:lnTo>
                  <a:lnTo>
                    <a:pt x="2882" y="401"/>
                  </a:lnTo>
                  <a:lnTo>
                    <a:pt x="2973" y="327"/>
                  </a:lnTo>
                  <a:lnTo>
                    <a:pt x="3068" y="254"/>
                  </a:lnTo>
                  <a:lnTo>
                    <a:pt x="3171" y="185"/>
                  </a:lnTo>
                  <a:lnTo>
                    <a:pt x="3277" y="120"/>
                  </a:lnTo>
                  <a:lnTo>
                    <a:pt x="3389" y="58"/>
                  </a:lnTo>
                  <a:lnTo>
                    <a:pt x="3508" y="0"/>
                  </a:lnTo>
                  <a:close/>
                  <a:moveTo>
                    <a:pt x="1324" y="0"/>
                  </a:moveTo>
                  <a:lnTo>
                    <a:pt x="1443" y="232"/>
                  </a:lnTo>
                  <a:lnTo>
                    <a:pt x="1344" y="277"/>
                  </a:lnTo>
                  <a:lnTo>
                    <a:pt x="1250" y="329"/>
                  </a:lnTo>
                  <a:lnTo>
                    <a:pt x="1158" y="386"/>
                  </a:lnTo>
                  <a:lnTo>
                    <a:pt x="1070" y="450"/>
                  </a:lnTo>
                  <a:lnTo>
                    <a:pt x="986" y="519"/>
                  </a:lnTo>
                  <a:lnTo>
                    <a:pt x="905" y="594"/>
                  </a:lnTo>
                  <a:lnTo>
                    <a:pt x="827" y="676"/>
                  </a:lnTo>
                  <a:lnTo>
                    <a:pt x="753" y="763"/>
                  </a:lnTo>
                  <a:lnTo>
                    <a:pt x="685" y="853"/>
                  </a:lnTo>
                  <a:lnTo>
                    <a:pt x="627" y="944"/>
                  </a:lnTo>
                  <a:lnTo>
                    <a:pt x="577" y="1035"/>
                  </a:lnTo>
                  <a:lnTo>
                    <a:pt x="536" y="1126"/>
                  </a:lnTo>
                  <a:lnTo>
                    <a:pt x="505" y="1217"/>
                  </a:lnTo>
                  <a:lnTo>
                    <a:pt x="482" y="1309"/>
                  </a:lnTo>
                  <a:lnTo>
                    <a:pt x="469" y="1402"/>
                  </a:lnTo>
                  <a:lnTo>
                    <a:pt x="464" y="1494"/>
                  </a:lnTo>
                  <a:lnTo>
                    <a:pt x="466" y="1555"/>
                  </a:lnTo>
                  <a:lnTo>
                    <a:pt x="470" y="1612"/>
                  </a:lnTo>
                  <a:lnTo>
                    <a:pt x="478" y="1666"/>
                  </a:lnTo>
                  <a:lnTo>
                    <a:pt x="488" y="1717"/>
                  </a:lnTo>
                  <a:lnTo>
                    <a:pt x="502" y="1764"/>
                  </a:lnTo>
                  <a:lnTo>
                    <a:pt x="564" y="1718"/>
                  </a:lnTo>
                  <a:lnTo>
                    <a:pt x="628" y="1681"/>
                  </a:lnTo>
                  <a:lnTo>
                    <a:pt x="695" y="1649"/>
                  </a:lnTo>
                  <a:lnTo>
                    <a:pt x="762" y="1625"/>
                  </a:lnTo>
                  <a:lnTo>
                    <a:pt x="832" y="1608"/>
                  </a:lnTo>
                  <a:lnTo>
                    <a:pt x="905" y="1597"/>
                  </a:lnTo>
                  <a:lnTo>
                    <a:pt x="978" y="1594"/>
                  </a:lnTo>
                  <a:lnTo>
                    <a:pt x="1054" y="1597"/>
                  </a:lnTo>
                  <a:lnTo>
                    <a:pt x="1127" y="1605"/>
                  </a:lnTo>
                  <a:lnTo>
                    <a:pt x="1197" y="1619"/>
                  </a:lnTo>
                  <a:lnTo>
                    <a:pt x="1265" y="1639"/>
                  </a:lnTo>
                  <a:lnTo>
                    <a:pt x="1330" y="1663"/>
                  </a:lnTo>
                  <a:lnTo>
                    <a:pt x="1391" y="1693"/>
                  </a:lnTo>
                  <a:lnTo>
                    <a:pt x="1452" y="1729"/>
                  </a:lnTo>
                  <a:lnTo>
                    <a:pt x="1509" y="1770"/>
                  </a:lnTo>
                  <a:lnTo>
                    <a:pt x="1563" y="1817"/>
                  </a:lnTo>
                  <a:lnTo>
                    <a:pt x="1608" y="1863"/>
                  </a:lnTo>
                  <a:lnTo>
                    <a:pt x="1649" y="1913"/>
                  </a:lnTo>
                  <a:lnTo>
                    <a:pt x="1684" y="1965"/>
                  </a:lnTo>
                  <a:lnTo>
                    <a:pt x="1715" y="2020"/>
                  </a:lnTo>
                  <a:lnTo>
                    <a:pt x="1742" y="2078"/>
                  </a:lnTo>
                  <a:lnTo>
                    <a:pt x="1762" y="2140"/>
                  </a:lnTo>
                  <a:lnTo>
                    <a:pt x="1779" y="2204"/>
                  </a:lnTo>
                  <a:lnTo>
                    <a:pt x="1791" y="2272"/>
                  </a:lnTo>
                  <a:lnTo>
                    <a:pt x="1799" y="2343"/>
                  </a:lnTo>
                  <a:lnTo>
                    <a:pt x="1801" y="2417"/>
                  </a:lnTo>
                  <a:lnTo>
                    <a:pt x="1797" y="2493"/>
                  </a:lnTo>
                  <a:lnTo>
                    <a:pt x="1789" y="2566"/>
                  </a:lnTo>
                  <a:lnTo>
                    <a:pt x="1773" y="2638"/>
                  </a:lnTo>
                  <a:lnTo>
                    <a:pt x="1751" y="2706"/>
                  </a:lnTo>
                  <a:lnTo>
                    <a:pt x="1722" y="2773"/>
                  </a:lnTo>
                  <a:lnTo>
                    <a:pt x="1689" y="2837"/>
                  </a:lnTo>
                  <a:lnTo>
                    <a:pt x="1649" y="2897"/>
                  </a:lnTo>
                  <a:lnTo>
                    <a:pt x="1604" y="2953"/>
                  </a:lnTo>
                  <a:lnTo>
                    <a:pt x="1556" y="3005"/>
                  </a:lnTo>
                  <a:lnTo>
                    <a:pt x="1504" y="3052"/>
                  </a:lnTo>
                  <a:lnTo>
                    <a:pt x="1447" y="3094"/>
                  </a:lnTo>
                  <a:lnTo>
                    <a:pt x="1387" y="3132"/>
                  </a:lnTo>
                  <a:lnTo>
                    <a:pt x="1324" y="3164"/>
                  </a:lnTo>
                  <a:lnTo>
                    <a:pt x="1257" y="3191"/>
                  </a:lnTo>
                  <a:lnTo>
                    <a:pt x="1191" y="3211"/>
                  </a:lnTo>
                  <a:lnTo>
                    <a:pt x="1122" y="3227"/>
                  </a:lnTo>
                  <a:lnTo>
                    <a:pt x="1051" y="3236"/>
                  </a:lnTo>
                  <a:lnTo>
                    <a:pt x="978" y="3238"/>
                  </a:lnTo>
                  <a:lnTo>
                    <a:pt x="897" y="3236"/>
                  </a:lnTo>
                  <a:lnTo>
                    <a:pt x="820" y="3227"/>
                  </a:lnTo>
                  <a:lnTo>
                    <a:pt x="745" y="3213"/>
                  </a:lnTo>
                  <a:lnTo>
                    <a:pt x="674" y="3193"/>
                  </a:lnTo>
                  <a:lnTo>
                    <a:pt x="606" y="3168"/>
                  </a:lnTo>
                  <a:lnTo>
                    <a:pt x="541" y="3137"/>
                  </a:lnTo>
                  <a:lnTo>
                    <a:pt x="480" y="3100"/>
                  </a:lnTo>
                  <a:lnTo>
                    <a:pt x="422" y="3057"/>
                  </a:lnTo>
                  <a:lnTo>
                    <a:pt x="366" y="3010"/>
                  </a:lnTo>
                  <a:lnTo>
                    <a:pt x="314" y="2955"/>
                  </a:lnTo>
                  <a:lnTo>
                    <a:pt x="266" y="2896"/>
                  </a:lnTo>
                  <a:lnTo>
                    <a:pt x="220" y="2831"/>
                  </a:lnTo>
                  <a:lnTo>
                    <a:pt x="174" y="2754"/>
                  </a:lnTo>
                  <a:lnTo>
                    <a:pt x="133" y="2671"/>
                  </a:lnTo>
                  <a:lnTo>
                    <a:pt x="98" y="2586"/>
                  </a:lnTo>
                  <a:lnTo>
                    <a:pt x="68" y="2496"/>
                  </a:lnTo>
                  <a:lnTo>
                    <a:pt x="43" y="2402"/>
                  </a:lnTo>
                  <a:lnTo>
                    <a:pt x="24" y="2303"/>
                  </a:lnTo>
                  <a:lnTo>
                    <a:pt x="11" y="2200"/>
                  </a:lnTo>
                  <a:lnTo>
                    <a:pt x="2" y="2094"/>
                  </a:lnTo>
                  <a:lnTo>
                    <a:pt x="0" y="1983"/>
                  </a:lnTo>
                  <a:lnTo>
                    <a:pt x="4" y="1855"/>
                  </a:lnTo>
                  <a:lnTo>
                    <a:pt x="13" y="1730"/>
                  </a:lnTo>
                  <a:lnTo>
                    <a:pt x="30" y="1607"/>
                  </a:lnTo>
                  <a:lnTo>
                    <a:pt x="53" y="1488"/>
                  </a:lnTo>
                  <a:lnTo>
                    <a:pt x="82" y="1370"/>
                  </a:lnTo>
                  <a:lnTo>
                    <a:pt x="118" y="1256"/>
                  </a:lnTo>
                  <a:lnTo>
                    <a:pt x="162" y="1144"/>
                  </a:lnTo>
                  <a:lnTo>
                    <a:pt x="211" y="1036"/>
                  </a:lnTo>
                  <a:lnTo>
                    <a:pt x="267" y="929"/>
                  </a:lnTo>
                  <a:lnTo>
                    <a:pt x="330" y="826"/>
                  </a:lnTo>
                  <a:lnTo>
                    <a:pt x="393" y="734"/>
                  </a:lnTo>
                  <a:lnTo>
                    <a:pt x="460" y="646"/>
                  </a:lnTo>
                  <a:lnTo>
                    <a:pt x="534" y="561"/>
                  </a:lnTo>
                  <a:lnTo>
                    <a:pt x="614" y="480"/>
                  </a:lnTo>
                  <a:lnTo>
                    <a:pt x="698" y="401"/>
                  </a:lnTo>
                  <a:lnTo>
                    <a:pt x="789" y="327"/>
                  </a:lnTo>
                  <a:lnTo>
                    <a:pt x="884" y="254"/>
                  </a:lnTo>
                  <a:lnTo>
                    <a:pt x="987" y="185"/>
                  </a:lnTo>
                  <a:lnTo>
                    <a:pt x="1093" y="120"/>
                  </a:lnTo>
                  <a:lnTo>
                    <a:pt x="1205" y="58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44245"/>
              <a:endParaRPr lang="en-US" sz="2133">
                <a:solidFill>
                  <a:srgbClr val="3E4646"/>
                </a:solidFill>
              </a:endParaRPr>
            </a:p>
          </p:txBody>
        </p:sp>
      </p:grpSp>
      <p:sp>
        <p:nvSpPr>
          <p:cNvPr id="15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1487237" y="4045781"/>
            <a:ext cx="4382657" cy="1608441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quote text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1487237" y="5772215"/>
            <a:ext cx="4382657" cy="2585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6322107" y="1616965"/>
            <a:ext cx="824923" cy="824923"/>
            <a:chOff x="320675" y="233363"/>
            <a:chExt cx="738187" cy="738187"/>
          </a:xfrm>
        </p:grpSpPr>
        <p:sp>
          <p:nvSpPr>
            <p:cNvPr id="18" name="Rectangle 17"/>
            <p:cNvSpPr/>
            <p:nvPr userDrawn="1"/>
          </p:nvSpPr>
          <p:spPr>
            <a:xfrm>
              <a:off x="320675" y="233363"/>
              <a:ext cx="738187" cy="7381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4245"/>
              <a:endParaRPr lang="en-US" sz="2133">
                <a:solidFill>
                  <a:srgbClr val="FFFFFF"/>
                </a:solidFill>
              </a:endParaRPr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501721" y="449659"/>
              <a:ext cx="376095" cy="305594"/>
            </a:xfrm>
            <a:custGeom>
              <a:avLst/>
              <a:gdLst>
                <a:gd name="T0" fmla="*/ 3434 w 3985"/>
                <a:gd name="T1" fmla="*/ 329 h 3238"/>
                <a:gd name="T2" fmla="*/ 3089 w 3985"/>
                <a:gd name="T3" fmla="*/ 594 h 3238"/>
                <a:gd name="T4" fmla="*/ 2811 w 3985"/>
                <a:gd name="T5" fmla="*/ 944 h 3238"/>
                <a:gd name="T6" fmla="*/ 2666 w 3985"/>
                <a:gd name="T7" fmla="*/ 1309 h 3238"/>
                <a:gd name="T8" fmla="*/ 2654 w 3985"/>
                <a:gd name="T9" fmla="*/ 1612 h 3238"/>
                <a:gd name="T10" fmla="*/ 2749 w 3985"/>
                <a:gd name="T11" fmla="*/ 1718 h 3238"/>
                <a:gd name="T12" fmla="*/ 3018 w 3985"/>
                <a:gd name="T13" fmla="*/ 1608 h 3238"/>
                <a:gd name="T14" fmla="*/ 3313 w 3985"/>
                <a:gd name="T15" fmla="*/ 1605 h 3238"/>
                <a:gd name="T16" fmla="*/ 3580 w 3985"/>
                <a:gd name="T17" fmla="*/ 1693 h 3238"/>
                <a:gd name="T18" fmla="*/ 3799 w 3985"/>
                <a:gd name="T19" fmla="*/ 1868 h 3238"/>
                <a:gd name="T20" fmla="*/ 3939 w 3985"/>
                <a:gd name="T21" fmla="*/ 2112 h 3238"/>
                <a:gd name="T22" fmla="*/ 3985 w 3985"/>
                <a:gd name="T23" fmla="*/ 2417 h 3238"/>
                <a:gd name="T24" fmla="*/ 3938 w 3985"/>
                <a:gd name="T25" fmla="*/ 2705 h 3238"/>
                <a:gd name="T26" fmla="*/ 3796 w 3985"/>
                <a:gd name="T27" fmla="*/ 2949 h 3238"/>
                <a:gd name="T28" fmla="*/ 3575 w 3985"/>
                <a:gd name="T29" fmla="*/ 3134 h 3238"/>
                <a:gd name="T30" fmla="*/ 3311 w 3985"/>
                <a:gd name="T31" fmla="*/ 3227 h 3238"/>
                <a:gd name="T32" fmla="*/ 3004 w 3985"/>
                <a:gd name="T33" fmla="*/ 3227 h 3238"/>
                <a:gd name="T34" fmla="*/ 2725 w 3985"/>
                <a:gd name="T35" fmla="*/ 3137 h 3238"/>
                <a:gd name="T36" fmla="*/ 2498 w 3985"/>
                <a:gd name="T37" fmla="*/ 2955 h 3238"/>
                <a:gd name="T38" fmla="*/ 2317 w 3985"/>
                <a:gd name="T39" fmla="*/ 2671 h 3238"/>
                <a:gd name="T40" fmla="*/ 2208 w 3985"/>
                <a:gd name="T41" fmla="*/ 2303 h 3238"/>
                <a:gd name="T42" fmla="*/ 2187 w 3985"/>
                <a:gd name="T43" fmla="*/ 1855 h 3238"/>
                <a:gd name="T44" fmla="*/ 2266 w 3985"/>
                <a:gd name="T45" fmla="*/ 1370 h 3238"/>
                <a:gd name="T46" fmla="*/ 2451 w 3985"/>
                <a:gd name="T47" fmla="*/ 929 h 3238"/>
                <a:gd name="T48" fmla="*/ 2718 w 3985"/>
                <a:gd name="T49" fmla="*/ 561 h 3238"/>
                <a:gd name="T50" fmla="*/ 3068 w 3985"/>
                <a:gd name="T51" fmla="*/ 254 h 3238"/>
                <a:gd name="T52" fmla="*/ 3508 w 3985"/>
                <a:gd name="T53" fmla="*/ 0 h 3238"/>
                <a:gd name="T54" fmla="*/ 1250 w 3985"/>
                <a:gd name="T55" fmla="*/ 329 h 3238"/>
                <a:gd name="T56" fmla="*/ 905 w 3985"/>
                <a:gd name="T57" fmla="*/ 594 h 3238"/>
                <a:gd name="T58" fmla="*/ 627 w 3985"/>
                <a:gd name="T59" fmla="*/ 944 h 3238"/>
                <a:gd name="T60" fmla="*/ 482 w 3985"/>
                <a:gd name="T61" fmla="*/ 1309 h 3238"/>
                <a:gd name="T62" fmla="*/ 470 w 3985"/>
                <a:gd name="T63" fmla="*/ 1612 h 3238"/>
                <a:gd name="T64" fmla="*/ 564 w 3985"/>
                <a:gd name="T65" fmla="*/ 1718 h 3238"/>
                <a:gd name="T66" fmla="*/ 832 w 3985"/>
                <a:gd name="T67" fmla="*/ 1608 h 3238"/>
                <a:gd name="T68" fmla="*/ 1127 w 3985"/>
                <a:gd name="T69" fmla="*/ 1605 h 3238"/>
                <a:gd name="T70" fmla="*/ 1391 w 3985"/>
                <a:gd name="T71" fmla="*/ 1693 h 3238"/>
                <a:gd name="T72" fmla="*/ 1608 w 3985"/>
                <a:gd name="T73" fmla="*/ 1863 h 3238"/>
                <a:gd name="T74" fmla="*/ 1742 w 3985"/>
                <a:gd name="T75" fmla="*/ 2078 h 3238"/>
                <a:gd name="T76" fmla="*/ 1799 w 3985"/>
                <a:gd name="T77" fmla="*/ 2343 h 3238"/>
                <a:gd name="T78" fmla="*/ 1773 w 3985"/>
                <a:gd name="T79" fmla="*/ 2638 h 3238"/>
                <a:gd name="T80" fmla="*/ 1649 w 3985"/>
                <a:gd name="T81" fmla="*/ 2897 h 3238"/>
                <a:gd name="T82" fmla="*/ 1447 w 3985"/>
                <a:gd name="T83" fmla="*/ 3094 h 3238"/>
                <a:gd name="T84" fmla="*/ 1191 w 3985"/>
                <a:gd name="T85" fmla="*/ 3211 h 3238"/>
                <a:gd name="T86" fmla="*/ 897 w 3985"/>
                <a:gd name="T87" fmla="*/ 3236 h 3238"/>
                <a:gd name="T88" fmla="*/ 606 w 3985"/>
                <a:gd name="T89" fmla="*/ 3168 h 3238"/>
                <a:gd name="T90" fmla="*/ 366 w 3985"/>
                <a:gd name="T91" fmla="*/ 3010 h 3238"/>
                <a:gd name="T92" fmla="*/ 174 w 3985"/>
                <a:gd name="T93" fmla="*/ 2754 h 3238"/>
                <a:gd name="T94" fmla="*/ 43 w 3985"/>
                <a:gd name="T95" fmla="*/ 2402 h 3238"/>
                <a:gd name="T96" fmla="*/ 0 w 3985"/>
                <a:gd name="T97" fmla="*/ 1983 h 3238"/>
                <a:gd name="T98" fmla="*/ 53 w 3985"/>
                <a:gd name="T99" fmla="*/ 1488 h 3238"/>
                <a:gd name="T100" fmla="*/ 211 w 3985"/>
                <a:gd name="T101" fmla="*/ 1036 h 3238"/>
                <a:gd name="T102" fmla="*/ 460 w 3985"/>
                <a:gd name="T103" fmla="*/ 646 h 3238"/>
                <a:gd name="T104" fmla="*/ 789 w 3985"/>
                <a:gd name="T105" fmla="*/ 327 h 3238"/>
                <a:gd name="T106" fmla="*/ 1205 w 3985"/>
                <a:gd name="T107" fmla="*/ 58 h 3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85" h="3238">
                  <a:moveTo>
                    <a:pt x="3508" y="0"/>
                  </a:moveTo>
                  <a:lnTo>
                    <a:pt x="3627" y="232"/>
                  </a:lnTo>
                  <a:lnTo>
                    <a:pt x="3528" y="277"/>
                  </a:lnTo>
                  <a:lnTo>
                    <a:pt x="3434" y="329"/>
                  </a:lnTo>
                  <a:lnTo>
                    <a:pt x="3342" y="386"/>
                  </a:lnTo>
                  <a:lnTo>
                    <a:pt x="3254" y="450"/>
                  </a:lnTo>
                  <a:lnTo>
                    <a:pt x="3169" y="519"/>
                  </a:lnTo>
                  <a:lnTo>
                    <a:pt x="3089" y="594"/>
                  </a:lnTo>
                  <a:lnTo>
                    <a:pt x="3011" y="676"/>
                  </a:lnTo>
                  <a:lnTo>
                    <a:pt x="2936" y="763"/>
                  </a:lnTo>
                  <a:lnTo>
                    <a:pt x="2869" y="853"/>
                  </a:lnTo>
                  <a:lnTo>
                    <a:pt x="2811" y="944"/>
                  </a:lnTo>
                  <a:lnTo>
                    <a:pt x="2761" y="1035"/>
                  </a:lnTo>
                  <a:lnTo>
                    <a:pt x="2720" y="1126"/>
                  </a:lnTo>
                  <a:lnTo>
                    <a:pt x="2689" y="1217"/>
                  </a:lnTo>
                  <a:lnTo>
                    <a:pt x="2666" y="1309"/>
                  </a:lnTo>
                  <a:lnTo>
                    <a:pt x="2653" y="1402"/>
                  </a:lnTo>
                  <a:lnTo>
                    <a:pt x="2648" y="1494"/>
                  </a:lnTo>
                  <a:lnTo>
                    <a:pt x="2650" y="1555"/>
                  </a:lnTo>
                  <a:lnTo>
                    <a:pt x="2654" y="1612"/>
                  </a:lnTo>
                  <a:lnTo>
                    <a:pt x="2662" y="1666"/>
                  </a:lnTo>
                  <a:lnTo>
                    <a:pt x="2672" y="1717"/>
                  </a:lnTo>
                  <a:lnTo>
                    <a:pt x="2686" y="1764"/>
                  </a:lnTo>
                  <a:lnTo>
                    <a:pt x="2749" y="1718"/>
                  </a:lnTo>
                  <a:lnTo>
                    <a:pt x="2814" y="1681"/>
                  </a:lnTo>
                  <a:lnTo>
                    <a:pt x="2881" y="1649"/>
                  </a:lnTo>
                  <a:lnTo>
                    <a:pt x="2950" y="1625"/>
                  </a:lnTo>
                  <a:lnTo>
                    <a:pt x="3018" y="1608"/>
                  </a:lnTo>
                  <a:lnTo>
                    <a:pt x="3090" y="1597"/>
                  </a:lnTo>
                  <a:lnTo>
                    <a:pt x="3163" y="1594"/>
                  </a:lnTo>
                  <a:lnTo>
                    <a:pt x="3240" y="1597"/>
                  </a:lnTo>
                  <a:lnTo>
                    <a:pt x="3313" y="1605"/>
                  </a:lnTo>
                  <a:lnTo>
                    <a:pt x="3384" y="1619"/>
                  </a:lnTo>
                  <a:lnTo>
                    <a:pt x="3452" y="1639"/>
                  </a:lnTo>
                  <a:lnTo>
                    <a:pt x="3517" y="1663"/>
                  </a:lnTo>
                  <a:lnTo>
                    <a:pt x="3580" y="1693"/>
                  </a:lnTo>
                  <a:lnTo>
                    <a:pt x="3639" y="1729"/>
                  </a:lnTo>
                  <a:lnTo>
                    <a:pt x="3696" y="1770"/>
                  </a:lnTo>
                  <a:lnTo>
                    <a:pt x="3749" y="1817"/>
                  </a:lnTo>
                  <a:lnTo>
                    <a:pt x="3799" y="1868"/>
                  </a:lnTo>
                  <a:lnTo>
                    <a:pt x="3842" y="1924"/>
                  </a:lnTo>
                  <a:lnTo>
                    <a:pt x="3881" y="1983"/>
                  </a:lnTo>
                  <a:lnTo>
                    <a:pt x="3912" y="2046"/>
                  </a:lnTo>
                  <a:lnTo>
                    <a:pt x="3939" y="2112"/>
                  </a:lnTo>
                  <a:lnTo>
                    <a:pt x="3958" y="2182"/>
                  </a:lnTo>
                  <a:lnTo>
                    <a:pt x="3973" y="2257"/>
                  </a:lnTo>
                  <a:lnTo>
                    <a:pt x="3982" y="2334"/>
                  </a:lnTo>
                  <a:lnTo>
                    <a:pt x="3985" y="2417"/>
                  </a:lnTo>
                  <a:lnTo>
                    <a:pt x="3982" y="2493"/>
                  </a:lnTo>
                  <a:lnTo>
                    <a:pt x="3973" y="2566"/>
                  </a:lnTo>
                  <a:lnTo>
                    <a:pt x="3958" y="2638"/>
                  </a:lnTo>
                  <a:lnTo>
                    <a:pt x="3938" y="2705"/>
                  </a:lnTo>
                  <a:lnTo>
                    <a:pt x="3911" y="2770"/>
                  </a:lnTo>
                  <a:lnTo>
                    <a:pt x="3878" y="2833"/>
                  </a:lnTo>
                  <a:lnTo>
                    <a:pt x="3841" y="2892"/>
                  </a:lnTo>
                  <a:lnTo>
                    <a:pt x="3796" y="2949"/>
                  </a:lnTo>
                  <a:lnTo>
                    <a:pt x="3747" y="3004"/>
                  </a:lnTo>
                  <a:lnTo>
                    <a:pt x="3692" y="3053"/>
                  </a:lnTo>
                  <a:lnTo>
                    <a:pt x="3636" y="3097"/>
                  </a:lnTo>
                  <a:lnTo>
                    <a:pt x="3575" y="3134"/>
                  </a:lnTo>
                  <a:lnTo>
                    <a:pt x="3514" y="3166"/>
                  </a:lnTo>
                  <a:lnTo>
                    <a:pt x="3448" y="3192"/>
                  </a:lnTo>
                  <a:lnTo>
                    <a:pt x="3381" y="3213"/>
                  </a:lnTo>
                  <a:lnTo>
                    <a:pt x="3311" y="3227"/>
                  </a:lnTo>
                  <a:lnTo>
                    <a:pt x="3238" y="3236"/>
                  </a:lnTo>
                  <a:lnTo>
                    <a:pt x="3163" y="3238"/>
                  </a:lnTo>
                  <a:lnTo>
                    <a:pt x="3081" y="3236"/>
                  </a:lnTo>
                  <a:lnTo>
                    <a:pt x="3004" y="3227"/>
                  </a:lnTo>
                  <a:lnTo>
                    <a:pt x="2929" y="3213"/>
                  </a:lnTo>
                  <a:lnTo>
                    <a:pt x="2858" y="3193"/>
                  </a:lnTo>
                  <a:lnTo>
                    <a:pt x="2790" y="3168"/>
                  </a:lnTo>
                  <a:lnTo>
                    <a:pt x="2725" y="3137"/>
                  </a:lnTo>
                  <a:lnTo>
                    <a:pt x="2663" y="3100"/>
                  </a:lnTo>
                  <a:lnTo>
                    <a:pt x="2605" y="3057"/>
                  </a:lnTo>
                  <a:lnTo>
                    <a:pt x="2550" y="3010"/>
                  </a:lnTo>
                  <a:lnTo>
                    <a:pt x="2498" y="2955"/>
                  </a:lnTo>
                  <a:lnTo>
                    <a:pt x="2450" y="2896"/>
                  </a:lnTo>
                  <a:lnTo>
                    <a:pt x="2404" y="2831"/>
                  </a:lnTo>
                  <a:lnTo>
                    <a:pt x="2358" y="2754"/>
                  </a:lnTo>
                  <a:lnTo>
                    <a:pt x="2317" y="2671"/>
                  </a:lnTo>
                  <a:lnTo>
                    <a:pt x="2282" y="2586"/>
                  </a:lnTo>
                  <a:lnTo>
                    <a:pt x="2251" y="2496"/>
                  </a:lnTo>
                  <a:lnTo>
                    <a:pt x="2227" y="2402"/>
                  </a:lnTo>
                  <a:lnTo>
                    <a:pt x="2208" y="2303"/>
                  </a:lnTo>
                  <a:lnTo>
                    <a:pt x="2195" y="2200"/>
                  </a:lnTo>
                  <a:lnTo>
                    <a:pt x="2186" y="2094"/>
                  </a:lnTo>
                  <a:lnTo>
                    <a:pt x="2184" y="1983"/>
                  </a:lnTo>
                  <a:lnTo>
                    <a:pt x="2187" y="1855"/>
                  </a:lnTo>
                  <a:lnTo>
                    <a:pt x="2197" y="1730"/>
                  </a:lnTo>
                  <a:lnTo>
                    <a:pt x="2214" y="1607"/>
                  </a:lnTo>
                  <a:lnTo>
                    <a:pt x="2237" y="1488"/>
                  </a:lnTo>
                  <a:lnTo>
                    <a:pt x="2266" y="1370"/>
                  </a:lnTo>
                  <a:lnTo>
                    <a:pt x="2302" y="1256"/>
                  </a:lnTo>
                  <a:lnTo>
                    <a:pt x="2346" y="1144"/>
                  </a:lnTo>
                  <a:lnTo>
                    <a:pt x="2395" y="1036"/>
                  </a:lnTo>
                  <a:lnTo>
                    <a:pt x="2451" y="929"/>
                  </a:lnTo>
                  <a:lnTo>
                    <a:pt x="2514" y="826"/>
                  </a:lnTo>
                  <a:lnTo>
                    <a:pt x="2576" y="734"/>
                  </a:lnTo>
                  <a:lnTo>
                    <a:pt x="2644" y="646"/>
                  </a:lnTo>
                  <a:lnTo>
                    <a:pt x="2718" y="561"/>
                  </a:lnTo>
                  <a:lnTo>
                    <a:pt x="2797" y="480"/>
                  </a:lnTo>
                  <a:lnTo>
                    <a:pt x="2882" y="401"/>
                  </a:lnTo>
                  <a:lnTo>
                    <a:pt x="2973" y="327"/>
                  </a:lnTo>
                  <a:lnTo>
                    <a:pt x="3068" y="254"/>
                  </a:lnTo>
                  <a:lnTo>
                    <a:pt x="3171" y="185"/>
                  </a:lnTo>
                  <a:lnTo>
                    <a:pt x="3277" y="120"/>
                  </a:lnTo>
                  <a:lnTo>
                    <a:pt x="3389" y="58"/>
                  </a:lnTo>
                  <a:lnTo>
                    <a:pt x="3508" y="0"/>
                  </a:lnTo>
                  <a:close/>
                  <a:moveTo>
                    <a:pt x="1324" y="0"/>
                  </a:moveTo>
                  <a:lnTo>
                    <a:pt x="1443" y="232"/>
                  </a:lnTo>
                  <a:lnTo>
                    <a:pt x="1344" y="277"/>
                  </a:lnTo>
                  <a:lnTo>
                    <a:pt x="1250" y="329"/>
                  </a:lnTo>
                  <a:lnTo>
                    <a:pt x="1158" y="386"/>
                  </a:lnTo>
                  <a:lnTo>
                    <a:pt x="1070" y="450"/>
                  </a:lnTo>
                  <a:lnTo>
                    <a:pt x="986" y="519"/>
                  </a:lnTo>
                  <a:lnTo>
                    <a:pt x="905" y="594"/>
                  </a:lnTo>
                  <a:lnTo>
                    <a:pt x="827" y="676"/>
                  </a:lnTo>
                  <a:lnTo>
                    <a:pt x="753" y="763"/>
                  </a:lnTo>
                  <a:lnTo>
                    <a:pt x="685" y="853"/>
                  </a:lnTo>
                  <a:lnTo>
                    <a:pt x="627" y="944"/>
                  </a:lnTo>
                  <a:lnTo>
                    <a:pt x="577" y="1035"/>
                  </a:lnTo>
                  <a:lnTo>
                    <a:pt x="536" y="1126"/>
                  </a:lnTo>
                  <a:lnTo>
                    <a:pt x="505" y="1217"/>
                  </a:lnTo>
                  <a:lnTo>
                    <a:pt x="482" y="1309"/>
                  </a:lnTo>
                  <a:lnTo>
                    <a:pt x="469" y="1402"/>
                  </a:lnTo>
                  <a:lnTo>
                    <a:pt x="464" y="1494"/>
                  </a:lnTo>
                  <a:lnTo>
                    <a:pt x="466" y="1555"/>
                  </a:lnTo>
                  <a:lnTo>
                    <a:pt x="470" y="1612"/>
                  </a:lnTo>
                  <a:lnTo>
                    <a:pt x="478" y="1666"/>
                  </a:lnTo>
                  <a:lnTo>
                    <a:pt x="488" y="1717"/>
                  </a:lnTo>
                  <a:lnTo>
                    <a:pt x="502" y="1764"/>
                  </a:lnTo>
                  <a:lnTo>
                    <a:pt x="564" y="1718"/>
                  </a:lnTo>
                  <a:lnTo>
                    <a:pt x="628" y="1681"/>
                  </a:lnTo>
                  <a:lnTo>
                    <a:pt x="695" y="1649"/>
                  </a:lnTo>
                  <a:lnTo>
                    <a:pt x="762" y="1625"/>
                  </a:lnTo>
                  <a:lnTo>
                    <a:pt x="832" y="1608"/>
                  </a:lnTo>
                  <a:lnTo>
                    <a:pt x="905" y="1597"/>
                  </a:lnTo>
                  <a:lnTo>
                    <a:pt x="978" y="1594"/>
                  </a:lnTo>
                  <a:lnTo>
                    <a:pt x="1054" y="1597"/>
                  </a:lnTo>
                  <a:lnTo>
                    <a:pt x="1127" y="1605"/>
                  </a:lnTo>
                  <a:lnTo>
                    <a:pt x="1197" y="1619"/>
                  </a:lnTo>
                  <a:lnTo>
                    <a:pt x="1265" y="1639"/>
                  </a:lnTo>
                  <a:lnTo>
                    <a:pt x="1330" y="1663"/>
                  </a:lnTo>
                  <a:lnTo>
                    <a:pt x="1391" y="1693"/>
                  </a:lnTo>
                  <a:lnTo>
                    <a:pt x="1452" y="1729"/>
                  </a:lnTo>
                  <a:lnTo>
                    <a:pt x="1509" y="1770"/>
                  </a:lnTo>
                  <a:lnTo>
                    <a:pt x="1563" y="1817"/>
                  </a:lnTo>
                  <a:lnTo>
                    <a:pt x="1608" y="1863"/>
                  </a:lnTo>
                  <a:lnTo>
                    <a:pt x="1649" y="1913"/>
                  </a:lnTo>
                  <a:lnTo>
                    <a:pt x="1684" y="1965"/>
                  </a:lnTo>
                  <a:lnTo>
                    <a:pt x="1715" y="2020"/>
                  </a:lnTo>
                  <a:lnTo>
                    <a:pt x="1742" y="2078"/>
                  </a:lnTo>
                  <a:lnTo>
                    <a:pt x="1762" y="2140"/>
                  </a:lnTo>
                  <a:lnTo>
                    <a:pt x="1779" y="2204"/>
                  </a:lnTo>
                  <a:lnTo>
                    <a:pt x="1791" y="2272"/>
                  </a:lnTo>
                  <a:lnTo>
                    <a:pt x="1799" y="2343"/>
                  </a:lnTo>
                  <a:lnTo>
                    <a:pt x="1801" y="2417"/>
                  </a:lnTo>
                  <a:lnTo>
                    <a:pt x="1797" y="2493"/>
                  </a:lnTo>
                  <a:lnTo>
                    <a:pt x="1789" y="2566"/>
                  </a:lnTo>
                  <a:lnTo>
                    <a:pt x="1773" y="2638"/>
                  </a:lnTo>
                  <a:lnTo>
                    <a:pt x="1751" y="2706"/>
                  </a:lnTo>
                  <a:lnTo>
                    <a:pt x="1722" y="2773"/>
                  </a:lnTo>
                  <a:lnTo>
                    <a:pt x="1689" y="2837"/>
                  </a:lnTo>
                  <a:lnTo>
                    <a:pt x="1649" y="2897"/>
                  </a:lnTo>
                  <a:lnTo>
                    <a:pt x="1604" y="2953"/>
                  </a:lnTo>
                  <a:lnTo>
                    <a:pt x="1556" y="3005"/>
                  </a:lnTo>
                  <a:lnTo>
                    <a:pt x="1504" y="3052"/>
                  </a:lnTo>
                  <a:lnTo>
                    <a:pt x="1447" y="3094"/>
                  </a:lnTo>
                  <a:lnTo>
                    <a:pt x="1387" y="3132"/>
                  </a:lnTo>
                  <a:lnTo>
                    <a:pt x="1324" y="3164"/>
                  </a:lnTo>
                  <a:lnTo>
                    <a:pt x="1257" y="3191"/>
                  </a:lnTo>
                  <a:lnTo>
                    <a:pt x="1191" y="3211"/>
                  </a:lnTo>
                  <a:lnTo>
                    <a:pt x="1122" y="3227"/>
                  </a:lnTo>
                  <a:lnTo>
                    <a:pt x="1051" y="3236"/>
                  </a:lnTo>
                  <a:lnTo>
                    <a:pt x="978" y="3238"/>
                  </a:lnTo>
                  <a:lnTo>
                    <a:pt x="897" y="3236"/>
                  </a:lnTo>
                  <a:lnTo>
                    <a:pt x="820" y="3227"/>
                  </a:lnTo>
                  <a:lnTo>
                    <a:pt x="745" y="3213"/>
                  </a:lnTo>
                  <a:lnTo>
                    <a:pt x="674" y="3193"/>
                  </a:lnTo>
                  <a:lnTo>
                    <a:pt x="606" y="3168"/>
                  </a:lnTo>
                  <a:lnTo>
                    <a:pt x="541" y="3137"/>
                  </a:lnTo>
                  <a:lnTo>
                    <a:pt x="480" y="3100"/>
                  </a:lnTo>
                  <a:lnTo>
                    <a:pt x="422" y="3057"/>
                  </a:lnTo>
                  <a:lnTo>
                    <a:pt x="366" y="3010"/>
                  </a:lnTo>
                  <a:lnTo>
                    <a:pt x="314" y="2955"/>
                  </a:lnTo>
                  <a:lnTo>
                    <a:pt x="266" y="2896"/>
                  </a:lnTo>
                  <a:lnTo>
                    <a:pt x="220" y="2831"/>
                  </a:lnTo>
                  <a:lnTo>
                    <a:pt x="174" y="2754"/>
                  </a:lnTo>
                  <a:lnTo>
                    <a:pt x="133" y="2671"/>
                  </a:lnTo>
                  <a:lnTo>
                    <a:pt x="98" y="2586"/>
                  </a:lnTo>
                  <a:lnTo>
                    <a:pt x="68" y="2496"/>
                  </a:lnTo>
                  <a:lnTo>
                    <a:pt x="43" y="2402"/>
                  </a:lnTo>
                  <a:lnTo>
                    <a:pt x="24" y="2303"/>
                  </a:lnTo>
                  <a:lnTo>
                    <a:pt x="11" y="2200"/>
                  </a:lnTo>
                  <a:lnTo>
                    <a:pt x="2" y="2094"/>
                  </a:lnTo>
                  <a:lnTo>
                    <a:pt x="0" y="1983"/>
                  </a:lnTo>
                  <a:lnTo>
                    <a:pt x="4" y="1855"/>
                  </a:lnTo>
                  <a:lnTo>
                    <a:pt x="13" y="1730"/>
                  </a:lnTo>
                  <a:lnTo>
                    <a:pt x="30" y="1607"/>
                  </a:lnTo>
                  <a:lnTo>
                    <a:pt x="53" y="1488"/>
                  </a:lnTo>
                  <a:lnTo>
                    <a:pt x="82" y="1370"/>
                  </a:lnTo>
                  <a:lnTo>
                    <a:pt x="118" y="1256"/>
                  </a:lnTo>
                  <a:lnTo>
                    <a:pt x="162" y="1144"/>
                  </a:lnTo>
                  <a:lnTo>
                    <a:pt x="211" y="1036"/>
                  </a:lnTo>
                  <a:lnTo>
                    <a:pt x="267" y="929"/>
                  </a:lnTo>
                  <a:lnTo>
                    <a:pt x="330" y="826"/>
                  </a:lnTo>
                  <a:lnTo>
                    <a:pt x="393" y="734"/>
                  </a:lnTo>
                  <a:lnTo>
                    <a:pt x="460" y="646"/>
                  </a:lnTo>
                  <a:lnTo>
                    <a:pt x="534" y="561"/>
                  </a:lnTo>
                  <a:lnTo>
                    <a:pt x="614" y="480"/>
                  </a:lnTo>
                  <a:lnTo>
                    <a:pt x="698" y="401"/>
                  </a:lnTo>
                  <a:lnTo>
                    <a:pt x="789" y="327"/>
                  </a:lnTo>
                  <a:lnTo>
                    <a:pt x="884" y="254"/>
                  </a:lnTo>
                  <a:lnTo>
                    <a:pt x="987" y="185"/>
                  </a:lnTo>
                  <a:lnTo>
                    <a:pt x="1093" y="120"/>
                  </a:lnTo>
                  <a:lnTo>
                    <a:pt x="1205" y="58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44245"/>
              <a:endParaRPr lang="en-US" sz="2133">
                <a:solidFill>
                  <a:srgbClr val="3E4646"/>
                </a:solidFill>
              </a:endParaRPr>
            </a:p>
          </p:txBody>
        </p:sp>
      </p:grpSp>
      <p:sp>
        <p:nvSpPr>
          <p:cNvPr id="20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7275373" y="1616966"/>
            <a:ext cx="4382657" cy="1608441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quote text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275373" y="3343401"/>
            <a:ext cx="4382657" cy="2585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6315164" y="4045780"/>
            <a:ext cx="824923" cy="824923"/>
            <a:chOff x="320675" y="233363"/>
            <a:chExt cx="738187" cy="738187"/>
          </a:xfrm>
        </p:grpSpPr>
        <p:sp>
          <p:nvSpPr>
            <p:cNvPr id="23" name="Rectangle 22"/>
            <p:cNvSpPr/>
            <p:nvPr userDrawn="1"/>
          </p:nvSpPr>
          <p:spPr>
            <a:xfrm>
              <a:off x="320675" y="233363"/>
              <a:ext cx="738187" cy="73818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4245"/>
              <a:endParaRPr lang="en-US" sz="2133">
                <a:solidFill>
                  <a:srgbClr val="FFFFFF"/>
                </a:solidFill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 userDrawn="1"/>
          </p:nvSpPr>
          <p:spPr bwMode="auto">
            <a:xfrm>
              <a:off x="501721" y="449659"/>
              <a:ext cx="376095" cy="305594"/>
            </a:xfrm>
            <a:custGeom>
              <a:avLst/>
              <a:gdLst>
                <a:gd name="T0" fmla="*/ 3434 w 3985"/>
                <a:gd name="T1" fmla="*/ 329 h 3238"/>
                <a:gd name="T2" fmla="*/ 3089 w 3985"/>
                <a:gd name="T3" fmla="*/ 594 h 3238"/>
                <a:gd name="T4" fmla="*/ 2811 w 3985"/>
                <a:gd name="T5" fmla="*/ 944 h 3238"/>
                <a:gd name="T6" fmla="*/ 2666 w 3985"/>
                <a:gd name="T7" fmla="*/ 1309 h 3238"/>
                <a:gd name="T8" fmla="*/ 2654 w 3985"/>
                <a:gd name="T9" fmla="*/ 1612 h 3238"/>
                <a:gd name="T10" fmla="*/ 2749 w 3985"/>
                <a:gd name="T11" fmla="*/ 1718 h 3238"/>
                <a:gd name="T12" fmla="*/ 3018 w 3985"/>
                <a:gd name="T13" fmla="*/ 1608 h 3238"/>
                <a:gd name="T14" fmla="*/ 3313 w 3985"/>
                <a:gd name="T15" fmla="*/ 1605 h 3238"/>
                <a:gd name="T16" fmla="*/ 3580 w 3985"/>
                <a:gd name="T17" fmla="*/ 1693 h 3238"/>
                <a:gd name="T18" fmla="*/ 3799 w 3985"/>
                <a:gd name="T19" fmla="*/ 1868 h 3238"/>
                <a:gd name="T20" fmla="*/ 3939 w 3985"/>
                <a:gd name="T21" fmla="*/ 2112 h 3238"/>
                <a:gd name="T22" fmla="*/ 3985 w 3985"/>
                <a:gd name="T23" fmla="*/ 2417 h 3238"/>
                <a:gd name="T24" fmla="*/ 3938 w 3985"/>
                <a:gd name="T25" fmla="*/ 2705 h 3238"/>
                <a:gd name="T26" fmla="*/ 3796 w 3985"/>
                <a:gd name="T27" fmla="*/ 2949 h 3238"/>
                <a:gd name="T28" fmla="*/ 3575 w 3985"/>
                <a:gd name="T29" fmla="*/ 3134 h 3238"/>
                <a:gd name="T30" fmla="*/ 3311 w 3985"/>
                <a:gd name="T31" fmla="*/ 3227 h 3238"/>
                <a:gd name="T32" fmla="*/ 3004 w 3985"/>
                <a:gd name="T33" fmla="*/ 3227 h 3238"/>
                <a:gd name="T34" fmla="*/ 2725 w 3985"/>
                <a:gd name="T35" fmla="*/ 3137 h 3238"/>
                <a:gd name="T36" fmla="*/ 2498 w 3985"/>
                <a:gd name="T37" fmla="*/ 2955 h 3238"/>
                <a:gd name="T38" fmla="*/ 2317 w 3985"/>
                <a:gd name="T39" fmla="*/ 2671 h 3238"/>
                <a:gd name="T40" fmla="*/ 2208 w 3985"/>
                <a:gd name="T41" fmla="*/ 2303 h 3238"/>
                <a:gd name="T42" fmla="*/ 2187 w 3985"/>
                <a:gd name="T43" fmla="*/ 1855 h 3238"/>
                <a:gd name="T44" fmla="*/ 2266 w 3985"/>
                <a:gd name="T45" fmla="*/ 1370 h 3238"/>
                <a:gd name="T46" fmla="*/ 2451 w 3985"/>
                <a:gd name="T47" fmla="*/ 929 h 3238"/>
                <a:gd name="T48" fmla="*/ 2718 w 3985"/>
                <a:gd name="T49" fmla="*/ 561 h 3238"/>
                <a:gd name="T50" fmla="*/ 3068 w 3985"/>
                <a:gd name="T51" fmla="*/ 254 h 3238"/>
                <a:gd name="T52" fmla="*/ 3508 w 3985"/>
                <a:gd name="T53" fmla="*/ 0 h 3238"/>
                <a:gd name="T54" fmla="*/ 1250 w 3985"/>
                <a:gd name="T55" fmla="*/ 329 h 3238"/>
                <a:gd name="T56" fmla="*/ 905 w 3985"/>
                <a:gd name="T57" fmla="*/ 594 h 3238"/>
                <a:gd name="T58" fmla="*/ 627 w 3985"/>
                <a:gd name="T59" fmla="*/ 944 h 3238"/>
                <a:gd name="T60" fmla="*/ 482 w 3985"/>
                <a:gd name="T61" fmla="*/ 1309 h 3238"/>
                <a:gd name="T62" fmla="*/ 470 w 3985"/>
                <a:gd name="T63" fmla="*/ 1612 h 3238"/>
                <a:gd name="T64" fmla="*/ 564 w 3985"/>
                <a:gd name="T65" fmla="*/ 1718 h 3238"/>
                <a:gd name="T66" fmla="*/ 832 w 3985"/>
                <a:gd name="T67" fmla="*/ 1608 h 3238"/>
                <a:gd name="T68" fmla="*/ 1127 w 3985"/>
                <a:gd name="T69" fmla="*/ 1605 h 3238"/>
                <a:gd name="T70" fmla="*/ 1391 w 3985"/>
                <a:gd name="T71" fmla="*/ 1693 h 3238"/>
                <a:gd name="T72" fmla="*/ 1608 w 3985"/>
                <a:gd name="T73" fmla="*/ 1863 h 3238"/>
                <a:gd name="T74" fmla="*/ 1742 w 3985"/>
                <a:gd name="T75" fmla="*/ 2078 h 3238"/>
                <a:gd name="T76" fmla="*/ 1799 w 3985"/>
                <a:gd name="T77" fmla="*/ 2343 h 3238"/>
                <a:gd name="T78" fmla="*/ 1773 w 3985"/>
                <a:gd name="T79" fmla="*/ 2638 h 3238"/>
                <a:gd name="T80" fmla="*/ 1649 w 3985"/>
                <a:gd name="T81" fmla="*/ 2897 h 3238"/>
                <a:gd name="T82" fmla="*/ 1447 w 3985"/>
                <a:gd name="T83" fmla="*/ 3094 h 3238"/>
                <a:gd name="T84" fmla="*/ 1191 w 3985"/>
                <a:gd name="T85" fmla="*/ 3211 h 3238"/>
                <a:gd name="T86" fmla="*/ 897 w 3985"/>
                <a:gd name="T87" fmla="*/ 3236 h 3238"/>
                <a:gd name="T88" fmla="*/ 606 w 3985"/>
                <a:gd name="T89" fmla="*/ 3168 h 3238"/>
                <a:gd name="T90" fmla="*/ 366 w 3985"/>
                <a:gd name="T91" fmla="*/ 3010 h 3238"/>
                <a:gd name="T92" fmla="*/ 174 w 3985"/>
                <a:gd name="T93" fmla="*/ 2754 h 3238"/>
                <a:gd name="T94" fmla="*/ 43 w 3985"/>
                <a:gd name="T95" fmla="*/ 2402 h 3238"/>
                <a:gd name="T96" fmla="*/ 0 w 3985"/>
                <a:gd name="T97" fmla="*/ 1983 h 3238"/>
                <a:gd name="T98" fmla="*/ 53 w 3985"/>
                <a:gd name="T99" fmla="*/ 1488 h 3238"/>
                <a:gd name="T100" fmla="*/ 211 w 3985"/>
                <a:gd name="T101" fmla="*/ 1036 h 3238"/>
                <a:gd name="T102" fmla="*/ 460 w 3985"/>
                <a:gd name="T103" fmla="*/ 646 h 3238"/>
                <a:gd name="T104" fmla="*/ 789 w 3985"/>
                <a:gd name="T105" fmla="*/ 327 h 3238"/>
                <a:gd name="T106" fmla="*/ 1205 w 3985"/>
                <a:gd name="T107" fmla="*/ 58 h 3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85" h="3238">
                  <a:moveTo>
                    <a:pt x="3508" y="0"/>
                  </a:moveTo>
                  <a:lnTo>
                    <a:pt x="3627" y="232"/>
                  </a:lnTo>
                  <a:lnTo>
                    <a:pt x="3528" y="277"/>
                  </a:lnTo>
                  <a:lnTo>
                    <a:pt x="3434" y="329"/>
                  </a:lnTo>
                  <a:lnTo>
                    <a:pt x="3342" y="386"/>
                  </a:lnTo>
                  <a:lnTo>
                    <a:pt x="3254" y="450"/>
                  </a:lnTo>
                  <a:lnTo>
                    <a:pt x="3169" y="519"/>
                  </a:lnTo>
                  <a:lnTo>
                    <a:pt x="3089" y="594"/>
                  </a:lnTo>
                  <a:lnTo>
                    <a:pt x="3011" y="676"/>
                  </a:lnTo>
                  <a:lnTo>
                    <a:pt x="2936" y="763"/>
                  </a:lnTo>
                  <a:lnTo>
                    <a:pt x="2869" y="853"/>
                  </a:lnTo>
                  <a:lnTo>
                    <a:pt x="2811" y="944"/>
                  </a:lnTo>
                  <a:lnTo>
                    <a:pt x="2761" y="1035"/>
                  </a:lnTo>
                  <a:lnTo>
                    <a:pt x="2720" y="1126"/>
                  </a:lnTo>
                  <a:lnTo>
                    <a:pt x="2689" y="1217"/>
                  </a:lnTo>
                  <a:lnTo>
                    <a:pt x="2666" y="1309"/>
                  </a:lnTo>
                  <a:lnTo>
                    <a:pt x="2653" y="1402"/>
                  </a:lnTo>
                  <a:lnTo>
                    <a:pt x="2648" y="1494"/>
                  </a:lnTo>
                  <a:lnTo>
                    <a:pt x="2650" y="1555"/>
                  </a:lnTo>
                  <a:lnTo>
                    <a:pt x="2654" y="1612"/>
                  </a:lnTo>
                  <a:lnTo>
                    <a:pt x="2662" y="1666"/>
                  </a:lnTo>
                  <a:lnTo>
                    <a:pt x="2672" y="1717"/>
                  </a:lnTo>
                  <a:lnTo>
                    <a:pt x="2686" y="1764"/>
                  </a:lnTo>
                  <a:lnTo>
                    <a:pt x="2749" y="1718"/>
                  </a:lnTo>
                  <a:lnTo>
                    <a:pt x="2814" y="1681"/>
                  </a:lnTo>
                  <a:lnTo>
                    <a:pt x="2881" y="1649"/>
                  </a:lnTo>
                  <a:lnTo>
                    <a:pt x="2950" y="1625"/>
                  </a:lnTo>
                  <a:lnTo>
                    <a:pt x="3018" y="1608"/>
                  </a:lnTo>
                  <a:lnTo>
                    <a:pt x="3090" y="1597"/>
                  </a:lnTo>
                  <a:lnTo>
                    <a:pt x="3163" y="1594"/>
                  </a:lnTo>
                  <a:lnTo>
                    <a:pt x="3240" y="1597"/>
                  </a:lnTo>
                  <a:lnTo>
                    <a:pt x="3313" y="1605"/>
                  </a:lnTo>
                  <a:lnTo>
                    <a:pt x="3384" y="1619"/>
                  </a:lnTo>
                  <a:lnTo>
                    <a:pt x="3452" y="1639"/>
                  </a:lnTo>
                  <a:lnTo>
                    <a:pt x="3517" y="1663"/>
                  </a:lnTo>
                  <a:lnTo>
                    <a:pt x="3580" y="1693"/>
                  </a:lnTo>
                  <a:lnTo>
                    <a:pt x="3639" y="1729"/>
                  </a:lnTo>
                  <a:lnTo>
                    <a:pt x="3696" y="1770"/>
                  </a:lnTo>
                  <a:lnTo>
                    <a:pt x="3749" y="1817"/>
                  </a:lnTo>
                  <a:lnTo>
                    <a:pt x="3799" y="1868"/>
                  </a:lnTo>
                  <a:lnTo>
                    <a:pt x="3842" y="1924"/>
                  </a:lnTo>
                  <a:lnTo>
                    <a:pt x="3881" y="1983"/>
                  </a:lnTo>
                  <a:lnTo>
                    <a:pt x="3912" y="2046"/>
                  </a:lnTo>
                  <a:lnTo>
                    <a:pt x="3939" y="2112"/>
                  </a:lnTo>
                  <a:lnTo>
                    <a:pt x="3958" y="2182"/>
                  </a:lnTo>
                  <a:lnTo>
                    <a:pt x="3973" y="2257"/>
                  </a:lnTo>
                  <a:lnTo>
                    <a:pt x="3982" y="2334"/>
                  </a:lnTo>
                  <a:lnTo>
                    <a:pt x="3985" y="2417"/>
                  </a:lnTo>
                  <a:lnTo>
                    <a:pt x="3982" y="2493"/>
                  </a:lnTo>
                  <a:lnTo>
                    <a:pt x="3973" y="2566"/>
                  </a:lnTo>
                  <a:lnTo>
                    <a:pt x="3958" y="2638"/>
                  </a:lnTo>
                  <a:lnTo>
                    <a:pt x="3938" y="2705"/>
                  </a:lnTo>
                  <a:lnTo>
                    <a:pt x="3911" y="2770"/>
                  </a:lnTo>
                  <a:lnTo>
                    <a:pt x="3878" y="2833"/>
                  </a:lnTo>
                  <a:lnTo>
                    <a:pt x="3841" y="2892"/>
                  </a:lnTo>
                  <a:lnTo>
                    <a:pt x="3796" y="2949"/>
                  </a:lnTo>
                  <a:lnTo>
                    <a:pt x="3747" y="3004"/>
                  </a:lnTo>
                  <a:lnTo>
                    <a:pt x="3692" y="3053"/>
                  </a:lnTo>
                  <a:lnTo>
                    <a:pt x="3636" y="3097"/>
                  </a:lnTo>
                  <a:lnTo>
                    <a:pt x="3575" y="3134"/>
                  </a:lnTo>
                  <a:lnTo>
                    <a:pt x="3514" y="3166"/>
                  </a:lnTo>
                  <a:lnTo>
                    <a:pt x="3448" y="3192"/>
                  </a:lnTo>
                  <a:lnTo>
                    <a:pt x="3381" y="3213"/>
                  </a:lnTo>
                  <a:lnTo>
                    <a:pt x="3311" y="3227"/>
                  </a:lnTo>
                  <a:lnTo>
                    <a:pt x="3238" y="3236"/>
                  </a:lnTo>
                  <a:lnTo>
                    <a:pt x="3163" y="3238"/>
                  </a:lnTo>
                  <a:lnTo>
                    <a:pt x="3081" y="3236"/>
                  </a:lnTo>
                  <a:lnTo>
                    <a:pt x="3004" y="3227"/>
                  </a:lnTo>
                  <a:lnTo>
                    <a:pt x="2929" y="3213"/>
                  </a:lnTo>
                  <a:lnTo>
                    <a:pt x="2858" y="3193"/>
                  </a:lnTo>
                  <a:lnTo>
                    <a:pt x="2790" y="3168"/>
                  </a:lnTo>
                  <a:lnTo>
                    <a:pt x="2725" y="3137"/>
                  </a:lnTo>
                  <a:lnTo>
                    <a:pt x="2663" y="3100"/>
                  </a:lnTo>
                  <a:lnTo>
                    <a:pt x="2605" y="3057"/>
                  </a:lnTo>
                  <a:lnTo>
                    <a:pt x="2550" y="3010"/>
                  </a:lnTo>
                  <a:lnTo>
                    <a:pt x="2498" y="2955"/>
                  </a:lnTo>
                  <a:lnTo>
                    <a:pt x="2450" y="2896"/>
                  </a:lnTo>
                  <a:lnTo>
                    <a:pt x="2404" y="2831"/>
                  </a:lnTo>
                  <a:lnTo>
                    <a:pt x="2358" y="2754"/>
                  </a:lnTo>
                  <a:lnTo>
                    <a:pt x="2317" y="2671"/>
                  </a:lnTo>
                  <a:lnTo>
                    <a:pt x="2282" y="2586"/>
                  </a:lnTo>
                  <a:lnTo>
                    <a:pt x="2251" y="2496"/>
                  </a:lnTo>
                  <a:lnTo>
                    <a:pt x="2227" y="2402"/>
                  </a:lnTo>
                  <a:lnTo>
                    <a:pt x="2208" y="2303"/>
                  </a:lnTo>
                  <a:lnTo>
                    <a:pt x="2195" y="2200"/>
                  </a:lnTo>
                  <a:lnTo>
                    <a:pt x="2186" y="2094"/>
                  </a:lnTo>
                  <a:lnTo>
                    <a:pt x="2184" y="1983"/>
                  </a:lnTo>
                  <a:lnTo>
                    <a:pt x="2187" y="1855"/>
                  </a:lnTo>
                  <a:lnTo>
                    <a:pt x="2197" y="1730"/>
                  </a:lnTo>
                  <a:lnTo>
                    <a:pt x="2214" y="1607"/>
                  </a:lnTo>
                  <a:lnTo>
                    <a:pt x="2237" y="1488"/>
                  </a:lnTo>
                  <a:lnTo>
                    <a:pt x="2266" y="1370"/>
                  </a:lnTo>
                  <a:lnTo>
                    <a:pt x="2302" y="1256"/>
                  </a:lnTo>
                  <a:lnTo>
                    <a:pt x="2346" y="1144"/>
                  </a:lnTo>
                  <a:lnTo>
                    <a:pt x="2395" y="1036"/>
                  </a:lnTo>
                  <a:lnTo>
                    <a:pt x="2451" y="929"/>
                  </a:lnTo>
                  <a:lnTo>
                    <a:pt x="2514" y="826"/>
                  </a:lnTo>
                  <a:lnTo>
                    <a:pt x="2576" y="734"/>
                  </a:lnTo>
                  <a:lnTo>
                    <a:pt x="2644" y="646"/>
                  </a:lnTo>
                  <a:lnTo>
                    <a:pt x="2718" y="561"/>
                  </a:lnTo>
                  <a:lnTo>
                    <a:pt x="2797" y="480"/>
                  </a:lnTo>
                  <a:lnTo>
                    <a:pt x="2882" y="401"/>
                  </a:lnTo>
                  <a:lnTo>
                    <a:pt x="2973" y="327"/>
                  </a:lnTo>
                  <a:lnTo>
                    <a:pt x="3068" y="254"/>
                  </a:lnTo>
                  <a:lnTo>
                    <a:pt x="3171" y="185"/>
                  </a:lnTo>
                  <a:lnTo>
                    <a:pt x="3277" y="120"/>
                  </a:lnTo>
                  <a:lnTo>
                    <a:pt x="3389" y="58"/>
                  </a:lnTo>
                  <a:lnTo>
                    <a:pt x="3508" y="0"/>
                  </a:lnTo>
                  <a:close/>
                  <a:moveTo>
                    <a:pt x="1324" y="0"/>
                  </a:moveTo>
                  <a:lnTo>
                    <a:pt x="1443" y="232"/>
                  </a:lnTo>
                  <a:lnTo>
                    <a:pt x="1344" y="277"/>
                  </a:lnTo>
                  <a:lnTo>
                    <a:pt x="1250" y="329"/>
                  </a:lnTo>
                  <a:lnTo>
                    <a:pt x="1158" y="386"/>
                  </a:lnTo>
                  <a:lnTo>
                    <a:pt x="1070" y="450"/>
                  </a:lnTo>
                  <a:lnTo>
                    <a:pt x="986" y="519"/>
                  </a:lnTo>
                  <a:lnTo>
                    <a:pt x="905" y="594"/>
                  </a:lnTo>
                  <a:lnTo>
                    <a:pt x="827" y="676"/>
                  </a:lnTo>
                  <a:lnTo>
                    <a:pt x="753" y="763"/>
                  </a:lnTo>
                  <a:lnTo>
                    <a:pt x="685" y="853"/>
                  </a:lnTo>
                  <a:lnTo>
                    <a:pt x="627" y="944"/>
                  </a:lnTo>
                  <a:lnTo>
                    <a:pt x="577" y="1035"/>
                  </a:lnTo>
                  <a:lnTo>
                    <a:pt x="536" y="1126"/>
                  </a:lnTo>
                  <a:lnTo>
                    <a:pt x="505" y="1217"/>
                  </a:lnTo>
                  <a:lnTo>
                    <a:pt x="482" y="1309"/>
                  </a:lnTo>
                  <a:lnTo>
                    <a:pt x="469" y="1402"/>
                  </a:lnTo>
                  <a:lnTo>
                    <a:pt x="464" y="1494"/>
                  </a:lnTo>
                  <a:lnTo>
                    <a:pt x="466" y="1555"/>
                  </a:lnTo>
                  <a:lnTo>
                    <a:pt x="470" y="1612"/>
                  </a:lnTo>
                  <a:lnTo>
                    <a:pt x="478" y="1666"/>
                  </a:lnTo>
                  <a:lnTo>
                    <a:pt x="488" y="1717"/>
                  </a:lnTo>
                  <a:lnTo>
                    <a:pt x="502" y="1764"/>
                  </a:lnTo>
                  <a:lnTo>
                    <a:pt x="564" y="1718"/>
                  </a:lnTo>
                  <a:lnTo>
                    <a:pt x="628" y="1681"/>
                  </a:lnTo>
                  <a:lnTo>
                    <a:pt x="695" y="1649"/>
                  </a:lnTo>
                  <a:lnTo>
                    <a:pt x="762" y="1625"/>
                  </a:lnTo>
                  <a:lnTo>
                    <a:pt x="832" y="1608"/>
                  </a:lnTo>
                  <a:lnTo>
                    <a:pt x="905" y="1597"/>
                  </a:lnTo>
                  <a:lnTo>
                    <a:pt x="978" y="1594"/>
                  </a:lnTo>
                  <a:lnTo>
                    <a:pt x="1054" y="1597"/>
                  </a:lnTo>
                  <a:lnTo>
                    <a:pt x="1127" y="1605"/>
                  </a:lnTo>
                  <a:lnTo>
                    <a:pt x="1197" y="1619"/>
                  </a:lnTo>
                  <a:lnTo>
                    <a:pt x="1265" y="1639"/>
                  </a:lnTo>
                  <a:lnTo>
                    <a:pt x="1330" y="1663"/>
                  </a:lnTo>
                  <a:lnTo>
                    <a:pt x="1391" y="1693"/>
                  </a:lnTo>
                  <a:lnTo>
                    <a:pt x="1452" y="1729"/>
                  </a:lnTo>
                  <a:lnTo>
                    <a:pt x="1509" y="1770"/>
                  </a:lnTo>
                  <a:lnTo>
                    <a:pt x="1563" y="1817"/>
                  </a:lnTo>
                  <a:lnTo>
                    <a:pt x="1608" y="1863"/>
                  </a:lnTo>
                  <a:lnTo>
                    <a:pt x="1649" y="1913"/>
                  </a:lnTo>
                  <a:lnTo>
                    <a:pt x="1684" y="1965"/>
                  </a:lnTo>
                  <a:lnTo>
                    <a:pt x="1715" y="2020"/>
                  </a:lnTo>
                  <a:lnTo>
                    <a:pt x="1742" y="2078"/>
                  </a:lnTo>
                  <a:lnTo>
                    <a:pt x="1762" y="2140"/>
                  </a:lnTo>
                  <a:lnTo>
                    <a:pt x="1779" y="2204"/>
                  </a:lnTo>
                  <a:lnTo>
                    <a:pt x="1791" y="2272"/>
                  </a:lnTo>
                  <a:lnTo>
                    <a:pt x="1799" y="2343"/>
                  </a:lnTo>
                  <a:lnTo>
                    <a:pt x="1801" y="2417"/>
                  </a:lnTo>
                  <a:lnTo>
                    <a:pt x="1797" y="2493"/>
                  </a:lnTo>
                  <a:lnTo>
                    <a:pt x="1789" y="2566"/>
                  </a:lnTo>
                  <a:lnTo>
                    <a:pt x="1773" y="2638"/>
                  </a:lnTo>
                  <a:lnTo>
                    <a:pt x="1751" y="2706"/>
                  </a:lnTo>
                  <a:lnTo>
                    <a:pt x="1722" y="2773"/>
                  </a:lnTo>
                  <a:lnTo>
                    <a:pt x="1689" y="2837"/>
                  </a:lnTo>
                  <a:lnTo>
                    <a:pt x="1649" y="2897"/>
                  </a:lnTo>
                  <a:lnTo>
                    <a:pt x="1604" y="2953"/>
                  </a:lnTo>
                  <a:lnTo>
                    <a:pt x="1556" y="3005"/>
                  </a:lnTo>
                  <a:lnTo>
                    <a:pt x="1504" y="3052"/>
                  </a:lnTo>
                  <a:lnTo>
                    <a:pt x="1447" y="3094"/>
                  </a:lnTo>
                  <a:lnTo>
                    <a:pt x="1387" y="3132"/>
                  </a:lnTo>
                  <a:lnTo>
                    <a:pt x="1324" y="3164"/>
                  </a:lnTo>
                  <a:lnTo>
                    <a:pt x="1257" y="3191"/>
                  </a:lnTo>
                  <a:lnTo>
                    <a:pt x="1191" y="3211"/>
                  </a:lnTo>
                  <a:lnTo>
                    <a:pt x="1122" y="3227"/>
                  </a:lnTo>
                  <a:lnTo>
                    <a:pt x="1051" y="3236"/>
                  </a:lnTo>
                  <a:lnTo>
                    <a:pt x="978" y="3238"/>
                  </a:lnTo>
                  <a:lnTo>
                    <a:pt x="897" y="3236"/>
                  </a:lnTo>
                  <a:lnTo>
                    <a:pt x="820" y="3227"/>
                  </a:lnTo>
                  <a:lnTo>
                    <a:pt x="745" y="3213"/>
                  </a:lnTo>
                  <a:lnTo>
                    <a:pt x="674" y="3193"/>
                  </a:lnTo>
                  <a:lnTo>
                    <a:pt x="606" y="3168"/>
                  </a:lnTo>
                  <a:lnTo>
                    <a:pt x="541" y="3137"/>
                  </a:lnTo>
                  <a:lnTo>
                    <a:pt x="480" y="3100"/>
                  </a:lnTo>
                  <a:lnTo>
                    <a:pt x="422" y="3057"/>
                  </a:lnTo>
                  <a:lnTo>
                    <a:pt x="366" y="3010"/>
                  </a:lnTo>
                  <a:lnTo>
                    <a:pt x="314" y="2955"/>
                  </a:lnTo>
                  <a:lnTo>
                    <a:pt x="266" y="2896"/>
                  </a:lnTo>
                  <a:lnTo>
                    <a:pt x="220" y="2831"/>
                  </a:lnTo>
                  <a:lnTo>
                    <a:pt x="174" y="2754"/>
                  </a:lnTo>
                  <a:lnTo>
                    <a:pt x="133" y="2671"/>
                  </a:lnTo>
                  <a:lnTo>
                    <a:pt x="98" y="2586"/>
                  </a:lnTo>
                  <a:lnTo>
                    <a:pt x="68" y="2496"/>
                  </a:lnTo>
                  <a:lnTo>
                    <a:pt x="43" y="2402"/>
                  </a:lnTo>
                  <a:lnTo>
                    <a:pt x="24" y="2303"/>
                  </a:lnTo>
                  <a:lnTo>
                    <a:pt x="11" y="2200"/>
                  </a:lnTo>
                  <a:lnTo>
                    <a:pt x="2" y="2094"/>
                  </a:lnTo>
                  <a:lnTo>
                    <a:pt x="0" y="1983"/>
                  </a:lnTo>
                  <a:lnTo>
                    <a:pt x="4" y="1855"/>
                  </a:lnTo>
                  <a:lnTo>
                    <a:pt x="13" y="1730"/>
                  </a:lnTo>
                  <a:lnTo>
                    <a:pt x="30" y="1607"/>
                  </a:lnTo>
                  <a:lnTo>
                    <a:pt x="53" y="1488"/>
                  </a:lnTo>
                  <a:lnTo>
                    <a:pt x="82" y="1370"/>
                  </a:lnTo>
                  <a:lnTo>
                    <a:pt x="118" y="1256"/>
                  </a:lnTo>
                  <a:lnTo>
                    <a:pt x="162" y="1144"/>
                  </a:lnTo>
                  <a:lnTo>
                    <a:pt x="211" y="1036"/>
                  </a:lnTo>
                  <a:lnTo>
                    <a:pt x="267" y="929"/>
                  </a:lnTo>
                  <a:lnTo>
                    <a:pt x="330" y="826"/>
                  </a:lnTo>
                  <a:lnTo>
                    <a:pt x="393" y="734"/>
                  </a:lnTo>
                  <a:lnTo>
                    <a:pt x="460" y="646"/>
                  </a:lnTo>
                  <a:lnTo>
                    <a:pt x="534" y="561"/>
                  </a:lnTo>
                  <a:lnTo>
                    <a:pt x="614" y="480"/>
                  </a:lnTo>
                  <a:lnTo>
                    <a:pt x="698" y="401"/>
                  </a:lnTo>
                  <a:lnTo>
                    <a:pt x="789" y="327"/>
                  </a:lnTo>
                  <a:lnTo>
                    <a:pt x="884" y="254"/>
                  </a:lnTo>
                  <a:lnTo>
                    <a:pt x="987" y="185"/>
                  </a:lnTo>
                  <a:lnTo>
                    <a:pt x="1093" y="120"/>
                  </a:lnTo>
                  <a:lnTo>
                    <a:pt x="1205" y="58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44245"/>
              <a:endParaRPr lang="en-US" sz="2133">
                <a:solidFill>
                  <a:srgbClr val="3E4646"/>
                </a:solidFill>
              </a:endParaRPr>
            </a:p>
          </p:txBody>
        </p:sp>
      </p:grpSp>
      <p:sp>
        <p:nvSpPr>
          <p:cNvPr id="25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7268430" y="4045781"/>
            <a:ext cx="4382657" cy="1608441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quote text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7268430" y="5772215"/>
            <a:ext cx="4382657" cy="2585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baseline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5D922DF3-C10F-424E-A451-1B8E79C35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4" y="213137"/>
            <a:ext cx="11110173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98B99A-2B97-420C-B1C6-CE077B543565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A90CF1C-C7A3-4AFA-BCE9-8F4C4668D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DC6E365-0161-49DA-AA69-1AA84B4549FE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46315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up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BB2685-A86D-4527-8502-4B5AC46B02BA}"/>
              </a:ext>
            </a:extLst>
          </p:cNvPr>
          <p:cNvSpPr/>
          <p:nvPr userDrawn="1"/>
        </p:nvSpPr>
        <p:spPr>
          <a:xfrm>
            <a:off x="8386620" y="0"/>
            <a:ext cx="380538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5D922DF3-C10F-424E-A451-1B8E79C351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913" y="406537"/>
            <a:ext cx="2619139" cy="1046664"/>
          </a:xfrm>
        </p:spPr>
        <p:txBody>
          <a:bodyPr vert="horz" wrap="square" lIns="0" tIns="45720" rIns="0" bIns="0" rtlCol="0" anchor="b">
            <a:noAutofit/>
          </a:bodyPr>
          <a:lstStyle>
            <a:lvl1pPr>
              <a:defRPr lang="en-US" sz="3733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98B99A-2B97-420C-B1C6-CE077B543565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574909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A90CF1C-C7A3-4AFA-BCE9-8F4C4668D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DC6E365-0161-49DA-AA69-1AA84B4549FE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bg1"/>
                </a:solidFill>
              </a:rPr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E28E1D1E-6FA6-4BF6-814E-26B7B3B2A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13" y="1931764"/>
            <a:ext cx="2619139" cy="4207165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768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639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91958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582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5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"/>
            <a:ext cx="12192000" cy="6856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04563" y="2608763"/>
            <a:ext cx="6782875" cy="882293"/>
          </a:xfrm>
        </p:spPr>
        <p:txBody>
          <a:bodyPr anchor="b">
            <a:spAutoFit/>
          </a:bodyPr>
          <a:lstStyle>
            <a:lvl1pPr algn="ctr">
              <a:lnSpc>
                <a:spcPct val="100000"/>
              </a:lnSpc>
              <a:defRPr sz="5333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4567" y="3687605"/>
            <a:ext cx="6782869" cy="410369"/>
          </a:xfrm>
        </p:spPr>
        <p:txBody>
          <a:bodyPr wrap="square">
            <a:spAutoFit/>
          </a:bodyPr>
          <a:lstStyle>
            <a:lvl1pPr marL="0" indent="0" algn="ctr">
              <a:buNone/>
              <a:defRPr sz="2667">
                <a:solidFill>
                  <a:schemeClr val="tx2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61980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media.</a:t>
            </a:r>
          </a:p>
        </p:txBody>
      </p:sp>
    </p:spTree>
    <p:extLst>
      <p:ext uri="{BB962C8B-B14F-4D97-AF65-F5344CB8AC3E}">
        <p14:creationId xmlns:p14="http://schemas.microsoft.com/office/powerpoint/2010/main" val="1068626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614671" cy="6131984"/>
          </a:xfrm>
          <a:solidFill>
            <a:schemeClr val="accent1">
              <a:alpha val="89804"/>
            </a:schemeClr>
          </a:solidFill>
        </p:spPr>
        <p:txBody>
          <a:bodyPr wrap="square" lIns="365760" tIns="365760" rIns="365760" bIns="36576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667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Column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04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577330" y="0"/>
            <a:ext cx="3614671" cy="6131984"/>
          </a:xfrm>
          <a:solidFill>
            <a:schemeClr val="accent3">
              <a:alpha val="89804"/>
            </a:schemeClr>
          </a:solidFill>
        </p:spPr>
        <p:txBody>
          <a:bodyPr wrap="square" lIns="365760" tIns="365760" rIns="365760" bIns="36576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667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Column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331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347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Collag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0195" y="290194"/>
            <a:ext cx="5515611" cy="911836"/>
          </a:xfrm>
          <a:solidFill>
            <a:schemeClr val="accent1">
              <a:alpha val="89804"/>
            </a:schemeClr>
          </a:solidFill>
        </p:spPr>
        <p:txBody>
          <a:bodyPr wrap="square" lIns="182880" tIns="0" rIns="18288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133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Image Caption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8756" y="290194"/>
            <a:ext cx="5515611" cy="911836"/>
          </a:xfrm>
          <a:solidFill>
            <a:schemeClr val="accent2">
              <a:alpha val="89804"/>
            </a:schemeClr>
          </a:solidFill>
        </p:spPr>
        <p:txBody>
          <a:bodyPr wrap="square" lIns="182880" tIns="0" rIns="18288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133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2133841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64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064000" y="0"/>
            <a:ext cx="4064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8128000" y="0"/>
            <a:ext cx="4064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213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Collag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64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064000" y="0"/>
            <a:ext cx="4064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8128000" y="0"/>
            <a:ext cx="4064000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0195" y="290194"/>
            <a:ext cx="3513365" cy="911836"/>
          </a:xfrm>
          <a:solidFill>
            <a:schemeClr val="accent1">
              <a:alpha val="89804"/>
            </a:schemeClr>
          </a:solidFill>
        </p:spPr>
        <p:txBody>
          <a:bodyPr wrap="square" lIns="182880" tIns="0" rIns="18288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133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Image Caption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46756" y="290194"/>
            <a:ext cx="3513365" cy="911836"/>
          </a:xfrm>
          <a:solidFill>
            <a:schemeClr val="accent2">
              <a:alpha val="89804"/>
            </a:schemeClr>
          </a:solidFill>
        </p:spPr>
        <p:txBody>
          <a:bodyPr wrap="square" lIns="182880" tIns="0" rIns="18288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133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Image Caption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403318" y="290194"/>
            <a:ext cx="3513365" cy="911836"/>
          </a:xfrm>
          <a:solidFill>
            <a:schemeClr val="accent3">
              <a:alpha val="89804"/>
            </a:schemeClr>
          </a:solidFill>
        </p:spPr>
        <p:txBody>
          <a:bodyPr wrap="square" lIns="182880" tIns="0" rIns="18288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133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8003002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3065992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3065992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3065992"/>
            <a:ext cx="6096000" cy="3065992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3065992"/>
            <a:ext cx="6096000" cy="3065992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insert photo.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65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4" y="2197995"/>
            <a:ext cx="3467485" cy="3940935"/>
          </a:xfrm>
        </p:spPr>
        <p:txBody>
          <a:bodyPr>
            <a:normAutofit/>
          </a:bodyPr>
          <a:lstStyle>
            <a:lvl1pPr marL="302676" indent="-302676">
              <a:defRPr sz="1867"/>
            </a:lvl1pPr>
            <a:lvl2pPr marL="683667" indent="-222245">
              <a:defRPr sz="1400"/>
            </a:lvl2pPr>
            <a:lvl3pPr marL="1064657" indent="-232828">
              <a:defRPr sz="1200"/>
            </a:lvl3pPr>
            <a:lvl4pPr marL="1443531" indent="-154513">
              <a:defRPr sz="800"/>
            </a:lvl4pPr>
            <a:lvl5pPr marL="1754673" indent="-154513"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1684149"/>
            <a:ext cx="3467485" cy="328231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2133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Column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60142" y="2197995"/>
            <a:ext cx="3467484" cy="3940935"/>
          </a:xfrm>
        </p:spPr>
        <p:txBody>
          <a:bodyPr>
            <a:normAutofit/>
          </a:bodyPr>
          <a:lstStyle>
            <a:lvl1pPr marL="302676" indent="-302676">
              <a:defRPr sz="1867"/>
            </a:lvl1pPr>
            <a:lvl2pPr marL="683667" indent="-222245">
              <a:defRPr sz="1400"/>
            </a:lvl2pPr>
            <a:lvl3pPr marL="1064657" indent="-232828">
              <a:defRPr sz="1200"/>
            </a:lvl3pPr>
            <a:lvl4pPr marL="1443531" indent="-154513">
              <a:tabLst/>
              <a:defRPr sz="800"/>
            </a:lvl4pPr>
            <a:lvl5pPr marL="1754673" indent="-154513"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60143" y="1684149"/>
            <a:ext cx="3467484" cy="328231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2133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Column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8183603" y="2197995"/>
            <a:ext cx="3467484" cy="3940935"/>
          </a:xfrm>
        </p:spPr>
        <p:txBody>
          <a:bodyPr>
            <a:normAutofit/>
          </a:bodyPr>
          <a:lstStyle>
            <a:lvl1pPr marL="302676" indent="-302676">
              <a:defRPr sz="1867"/>
            </a:lvl1pPr>
            <a:lvl2pPr marL="683667" indent="-222245">
              <a:defRPr sz="1400"/>
            </a:lvl2pPr>
            <a:lvl3pPr marL="994808" indent="-152396">
              <a:defRPr sz="1200"/>
            </a:lvl3pPr>
            <a:lvl4pPr marL="1443531" indent="-154513">
              <a:defRPr sz="800"/>
            </a:lvl4pPr>
            <a:lvl5pPr marL="1754673" indent="-154513"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8183603" y="1684149"/>
            <a:ext cx="3467484" cy="328231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2133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Column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0914" y="94451"/>
            <a:ext cx="11110173" cy="784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7077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4" y="2197995"/>
            <a:ext cx="2513541" cy="3941629"/>
          </a:xfrm>
        </p:spPr>
        <p:txBody>
          <a:bodyPr>
            <a:normAutofit/>
          </a:bodyPr>
          <a:lstStyle>
            <a:lvl1pPr marL="224361" indent="-224361">
              <a:defRPr sz="1600"/>
            </a:lvl1pPr>
            <a:lvl2pPr marL="683667" indent="-222245">
              <a:defRPr sz="1333"/>
            </a:lvl2pPr>
            <a:lvl3pPr marL="1064657" indent="-232828">
              <a:defRPr sz="1067"/>
            </a:lvl3pPr>
            <a:lvl4pPr marL="1443531" indent="-154513">
              <a:defRPr sz="667"/>
            </a:lvl4pPr>
            <a:lvl5pPr marL="1754673" indent="-154513"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1725059"/>
            <a:ext cx="2513541" cy="287323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1867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3406458" y="2197995"/>
            <a:ext cx="2513541" cy="3941629"/>
          </a:xfrm>
        </p:spPr>
        <p:txBody>
          <a:bodyPr>
            <a:normAutofit/>
          </a:bodyPr>
          <a:lstStyle>
            <a:lvl1pPr marL="224361" indent="-224361">
              <a:defRPr sz="1600"/>
            </a:lvl1pPr>
            <a:lvl2pPr marL="683667" indent="-222245">
              <a:defRPr sz="1333"/>
            </a:lvl2pPr>
            <a:lvl3pPr marL="1064657" indent="-232828">
              <a:defRPr sz="1067"/>
            </a:lvl3pPr>
            <a:lvl4pPr marL="1443531" indent="-154513">
              <a:tabLst/>
              <a:defRPr sz="667"/>
            </a:lvl4pPr>
            <a:lvl5pPr marL="1754673" indent="-154513"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406458" y="1725059"/>
            <a:ext cx="2513541" cy="287323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1867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6272002" y="2197300"/>
            <a:ext cx="2513541" cy="3941629"/>
          </a:xfrm>
        </p:spPr>
        <p:txBody>
          <a:bodyPr>
            <a:normAutofit/>
          </a:bodyPr>
          <a:lstStyle>
            <a:lvl1pPr marL="224361" indent="-224361">
              <a:defRPr sz="1600"/>
            </a:lvl1pPr>
            <a:lvl2pPr marL="683667" indent="-222245">
              <a:defRPr sz="1333"/>
            </a:lvl2pPr>
            <a:lvl3pPr marL="994808" indent="-152396">
              <a:defRPr sz="1067"/>
            </a:lvl3pPr>
            <a:lvl4pPr marL="1443531" indent="-154513">
              <a:defRPr sz="667"/>
            </a:lvl4pPr>
            <a:lvl5pPr marL="1754673" indent="-154513"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272002" y="1725059"/>
            <a:ext cx="2513541" cy="287323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1867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7"/>
          </p:nvPr>
        </p:nvSpPr>
        <p:spPr>
          <a:xfrm>
            <a:off x="9137546" y="2197300"/>
            <a:ext cx="2513541" cy="3941629"/>
          </a:xfrm>
        </p:spPr>
        <p:txBody>
          <a:bodyPr>
            <a:normAutofit/>
          </a:bodyPr>
          <a:lstStyle>
            <a:lvl1pPr marL="224361" indent="-224361">
              <a:defRPr sz="1600"/>
            </a:lvl1pPr>
            <a:lvl2pPr marL="683667" indent="-222245">
              <a:defRPr sz="1333"/>
            </a:lvl2pPr>
            <a:lvl3pPr marL="994808" indent="-152396">
              <a:defRPr sz="1067"/>
            </a:lvl3pPr>
            <a:lvl4pPr marL="1443531" indent="-154513">
              <a:defRPr sz="667"/>
            </a:lvl4pPr>
            <a:lvl5pPr marL="1754673" indent="-154513"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9137546" y="1725059"/>
            <a:ext cx="2513541" cy="287323"/>
          </a:xfrm>
        </p:spPr>
        <p:txBody>
          <a:bodyPr vert="horz" wrap="square" lIns="0" tIns="0" rIns="0" bIns="0" rtlCol="0" anchor="b">
            <a:spAutoFit/>
          </a:bodyPr>
          <a:lstStyle>
            <a:lvl1pPr marL="385224" indent="-385224">
              <a:buNone/>
              <a:defRPr lang="en-US" sz="1867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0913" y="94451"/>
            <a:ext cx="11110175" cy="784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5489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Option 3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9"/>
          <a:stretch/>
        </p:blipFill>
        <p:spPr>
          <a:xfrm>
            <a:off x="5675291" y="504"/>
            <a:ext cx="6516709" cy="6856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25296" y="3188905"/>
            <a:ext cx="4816699" cy="636072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defRPr sz="3733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25300" y="3995758"/>
            <a:ext cx="4816693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5675291" cy="6858000"/>
          </a:xfrm>
          <a:solidFill>
            <a:schemeClr val="bg1">
              <a:lumMod val="95000"/>
            </a:schemeClr>
          </a:solidFill>
        </p:spPr>
        <p:txBody>
          <a:bodyPr tIns="640080" anchor="ctr">
            <a:normAutofit/>
          </a:bodyPr>
          <a:lstStyle>
            <a:lvl1pPr marL="0" indent="0" algn="ctr">
              <a:buNone/>
              <a:defRPr sz="2133" b="1" i="1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insert photo.</a:t>
            </a:r>
          </a:p>
        </p:txBody>
      </p:sp>
    </p:spTree>
    <p:extLst>
      <p:ext uri="{BB962C8B-B14F-4D97-AF65-F5344CB8AC3E}">
        <p14:creationId xmlns:p14="http://schemas.microsoft.com/office/powerpoint/2010/main" val="19243021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>
            <a:extLst>
              <a:ext uri="{FF2B5EF4-FFF2-40B4-BE49-F238E27FC236}">
                <a16:creationId xmlns:a16="http://schemas.microsoft.com/office/drawing/2014/main" id="{5D922DF3-C10F-424E-A451-1B8E79C351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913" y="406537"/>
            <a:ext cx="2619139" cy="1046664"/>
          </a:xfrm>
        </p:spPr>
        <p:txBody>
          <a:bodyPr vert="horz" wrap="square" lIns="0" tIns="45720" rIns="0" bIns="0" rtlCol="0" anchor="b">
            <a:noAutofit/>
          </a:bodyPr>
          <a:lstStyle>
            <a:lvl1pPr>
              <a:defRPr lang="en-US" sz="3733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98B99A-2B97-420C-B1C6-CE077B543565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574909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A90CF1C-C7A3-4AFA-BCE9-8F4C4668D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DC6E365-0161-49DA-AA69-1AA84B4549FE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>
                <a:solidFill>
                  <a:schemeClr val="bg1">
                    <a:lumMod val="50000"/>
                  </a:schemeClr>
                </a:solidFill>
              </a:rPr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E28E1D1E-6FA6-4BF6-814E-26B7B3B2A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193" y="406538"/>
            <a:ext cx="3726287" cy="261922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B15DE-084D-493B-9D2C-E07A821ED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867" y="1931168"/>
            <a:ext cx="2618317" cy="4207165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803DB55-6FBC-4877-A89B-16E63519E0B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924801" y="406538"/>
            <a:ext cx="3726287" cy="261922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C825DE-26F9-4F96-A0BA-A3D9FB4CAB8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716193" y="3505717"/>
            <a:ext cx="3726287" cy="261922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A5BD65F-3F51-4E50-A917-4AA7DF96357B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924801" y="3519586"/>
            <a:ext cx="3726287" cy="261922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1025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0913" y="1511121"/>
            <a:ext cx="5951288" cy="46278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8896" y="1511121"/>
            <a:ext cx="4482192" cy="328231"/>
          </a:xfrm>
        </p:spPr>
        <p:txBody>
          <a:bodyPr vert="horz" wrap="square" lIns="0" tIns="0" rIns="0" bIns="0" rtlCol="0" anchor="t">
            <a:spAutoFit/>
          </a:bodyPr>
          <a:lstStyle>
            <a:lvl1pPr marL="385224" indent="-385224">
              <a:buNone/>
              <a:defRPr lang="en-US" sz="2133" b="1" baseline="0" dirty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Click to edit Column 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964068" y="1511121"/>
            <a:ext cx="0" cy="462780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7168897" y="2301026"/>
            <a:ext cx="4482191" cy="3837903"/>
          </a:xfrm>
        </p:spPr>
        <p:txBody>
          <a:bodyPr/>
          <a:lstStyle>
            <a:lvl1pPr marL="385224" indent="-385224">
              <a:defRPr lang="en-US" sz="1867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42412" indent="-380990"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71007" indent="-228594"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7611" indent="-228594">
              <a:defRPr lang="en-US" sz="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-228594">
              <a:defRPr lang="en-US" sz="533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02676" lvl="0" indent="-302676" algn="l" defTabSz="1219170" rtl="0" eaLnBrk="1" latinLnBrk="0" hangingPunct="1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683667" lvl="1" indent="-222245" algn="l" defTabSz="1219170" rtl="0" eaLnBrk="1" latinLnBrk="0" hangingPunct="1">
              <a:spcBef>
                <a:spcPts val="533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</a:p>
          <a:p>
            <a:pPr marL="994808" lvl="2" indent="-152396" algn="l" defTabSz="1219170" rtl="0" eaLnBrk="1" latinLnBrk="0" hangingPunct="1">
              <a:spcBef>
                <a:spcPts val="533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1443531" lvl="3" indent="-154513" algn="l" defTabSz="1219170" rtl="0" eaLnBrk="1" latinLnBrk="0" hangingPunct="1">
              <a:spcBef>
                <a:spcPts val="4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</a:p>
          <a:p>
            <a:pPr marL="1754673" lvl="4" indent="-154513" algn="l" defTabSz="1219170" rtl="0" eaLnBrk="1" latinLnBrk="0" hangingPunct="1">
              <a:spcBef>
                <a:spcPts val="4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326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Titl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5228823" cy="6138929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 marL="385224" indent="-385224">
              <a:buNone/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/>
            <a:r>
              <a:rPr lang="en-US"/>
              <a:t>Click to insert photo.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804079" y="1511121"/>
            <a:ext cx="5847008" cy="46278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C638C96-ABA7-4881-BEB2-C472B0AFA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4079" y="94451"/>
            <a:ext cx="5847008" cy="784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4326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963178" y="0"/>
            <a:ext cx="5228823" cy="6131984"/>
          </a:xfrm>
          <a:solidFill>
            <a:schemeClr val="bg1">
              <a:lumMod val="95000"/>
            </a:schemeClr>
          </a:solidFill>
        </p:spPr>
        <p:txBody>
          <a:bodyPr vert="horz" lIns="0" tIns="640080" rIns="0" bIns="0" rtlCol="0" anchor="ctr">
            <a:normAutofit/>
          </a:bodyPr>
          <a:lstStyle>
            <a:lvl1pPr marL="385224" indent="-385224" algn="ctr">
              <a:buNone/>
              <a:defRPr lang="en-US" sz="2133" b="1" i="1" baseline="0" dirty="0">
                <a:solidFill>
                  <a:schemeClr val="accent4"/>
                </a:solidFill>
              </a:defRPr>
            </a:lvl1pPr>
          </a:lstStyle>
          <a:p>
            <a:pPr marL="0" lvl="0" indent="0" algn="ctr"/>
            <a:r>
              <a:rPr lang="en-US"/>
              <a:t>Click to insert photo.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0913" y="1511121"/>
            <a:ext cx="5847008" cy="46278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B5239D5-D3EF-4E42-88EC-8C07EB26C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3" y="94451"/>
            <a:ext cx="5847008" cy="784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85580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f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540913" y="1990008"/>
            <a:ext cx="1901952" cy="19019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842969" y="1990008"/>
            <a:ext cx="1901952" cy="19019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5145025" y="1990008"/>
            <a:ext cx="1901952" cy="19019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7447080" y="1990008"/>
            <a:ext cx="1901952" cy="19019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9749135" y="1990008"/>
            <a:ext cx="1901952" cy="19019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6" y="4377366"/>
            <a:ext cx="1903483" cy="258532"/>
          </a:xfrm>
        </p:spPr>
        <p:txBody>
          <a:bodyPr wrap="square" anchor="b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540915" y="4738915"/>
            <a:ext cx="1903483" cy="203132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2842588" y="4377366"/>
            <a:ext cx="1903483" cy="258532"/>
          </a:xfrm>
        </p:spPr>
        <p:txBody>
          <a:bodyPr wrap="square" anchor="b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1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5144260" y="4377366"/>
            <a:ext cx="1903483" cy="258532"/>
          </a:xfrm>
        </p:spPr>
        <p:txBody>
          <a:bodyPr wrap="square" anchor="b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7445932" y="4377366"/>
            <a:ext cx="1903483" cy="258532"/>
          </a:xfrm>
        </p:spPr>
        <p:txBody>
          <a:bodyPr wrap="square" anchor="b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9747604" y="4377366"/>
            <a:ext cx="1903483" cy="258532"/>
          </a:xfrm>
        </p:spPr>
        <p:txBody>
          <a:bodyPr wrap="square" anchor="b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4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2842587" y="4738915"/>
            <a:ext cx="1903483" cy="203132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5144259" y="4738915"/>
            <a:ext cx="1903483" cy="203132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6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45931" y="4738915"/>
            <a:ext cx="1903483" cy="203132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7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9747604" y="4738915"/>
            <a:ext cx="1903483" cy="203132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952929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f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8115287" y="1714248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8115287" y="3176356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8115287" y="4633132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540913" y="1714248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40913" y="3173691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540913" y="4633132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4325983" y="1714248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394996" y="3176356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394996" y="4633132"/>
            <a:ext cx="1277368" cy="12773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83108" indent="-38310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1944144" y="2079851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1944143" y="2441401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9555907" y="2079851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9555905" y="2441401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5747909" y="2079851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5747908" y="2441401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1951812" y="3555926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1951811" y="3917475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35" hasCustomPrompt="1"/>
          </p:nvPr>
        </p:nvSpPr>
        <p:spPr>
          <a:xfrm>
            <a:off x="9563575" y="3555926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9563573" y="3917475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37" hasCustomPrompt="1"/>
          </p:nvPr>
        </p:nvSpPr>
        <p:spPr>
          <a:xfrm>
            <a:off x="5755577" y="3555926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38" hasCustomPrompt="1"/>
          </p:nvPr>
        </p:nvSpPr>
        <p:spPr>
          <a:xfrm>
            <a:off x="5755576" y="3917475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1951812" y="5032001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40" hasCustomPrompt="1"/>
          </p:nvPr>
        </p:nvSpPr>
        <p:spPr>
          <a:xfrm>
            <a:off x="1951811" y="5393550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41" hasCustomPrompt="1"/>
          </p:nvPr>
        </p:nvSpPr>
        <p:spPr>
          <a:xfrm>
            <a:off x="9563575" y="5032001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9563573" y="5393550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43" hasCustomPrompt="1"/>
          </p:nvPr>
        </p:nvSpPr>
        <p:spPr>
          <a:xfrm>
            <a:off x="5755577" y="5032001"/>
            <a:ext cx="2087512" cy="258532"/>
          </a:xfrm>
        </p:spPr>
        <p:txBody>
          <a:bodyPr wrap="square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5755576" y="5393550"/>
            <a:ext cx="2087512" cy="2031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67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617357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8907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540913" y="1616965"/>
            <a:ext cx="824923" cy="824923"/>
            <a:chOff x="320675" y="233363"/>
            <a:chExt cx="738187" cy="738187"/>
          </a:xfrm>
        </p:grpSpPr>
        <p:sp>
          <p:nvSpPr>
            <p:cNvPr id="8" name="Rectangle 7"/>
            <p:cNvSpPr/>
            <p:nvPr userDrawn="1"/>
          </p:nvSpPr>
          <p:spPr>
            <a:xfrm>
              <a:off x="320675" y="233363"/>
              <a:ext cx="738187" cy="7381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4245"/>
              <a:endParaRPr lang="en-US" sz="2133">
                <a:solidFill>
                  <a:srgbClr val="FFFFFF"/>
                </a:solidFill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01721" y="449659"/>
              <a:ext cx="376095" cy="305594"/>
            </a:xfrm>
            <a:custGeom>
              <a:avLst/>
              <a:gdLst>
                <a:gd name="T0" fmla="*/ 3434 w 3985"/>
                <a:gd name="T1" fmla="*/ 329 h 3238"/>
                <a:gd name="T2" fmla="*/ 3089 w 3985"/>
                <a:gd name="T3" fmla="*/ 594 h 3238"/>
                <a:gd name="T4" fmla="*/ 2811 w 3985"/>
                <a:gd name="T5" fmla="*/ 944 h 3238"/>
                <a:gd name="T6" fmla="*/ 2666 w 3985"/>
                <a:gd name="T7" fmla="*/ 1309 h 3238"/>
                <a:gd name="T8" fmla="*/ 2654 w 3985"/>
                <a:gd name="T9" fmla="*/ 1612 h 3238"/>
                <a:gd name="T10" fmla="*/ 2749 w 3985"/>
                <a:gd name="T11" fmla="*/ 1718 h 3238"/>
                <a:gd name="T12" fmla="*/ 3018 w 3985"/>
                <a:gd name="T13" fmla="*/ 1608 h 3238"/>
                <a:gd name="T14" fmla="*/ 3313 w 3985"/>
                <a:gd name="T15" fmla="*/ 1605 h 3238"/>
                <a:gd name="T16" fmla="*/ 3580 w 3985"/>
                <a:gd name="T17" fmla="*/ 1693 h 3238"/>
                <a:gd name="T18" fmla="*/ 3799 w 3985"/>
                <a:gd name="T19" fmla="*/ 1868 h 3238"/>
                <a:gd name="T20" fmla="*/ 3939 w 3985"/>
                <a:gd name="T21" fmla="*/ 2112 h 3238"/>
                <a:gd name="T22" fmla="*/ 3985 w 3985"/>
                <a:gd name="T23" fmla="*/ 2417 h 3238"/>
                <a:gd name="T24" fmla="*/ 3938 w 3985"/>
                <a:gd name="T25" fmla="*/ 2705 h 3238"/>
                <a:gd name="T26" fmla="*/ 3796 w 3985"/>
                <a:gd name="T27" fmla="*/ 2949 h 3238"/>
                <a:gd name="T28" fmla="*/ 3575 w 3985"/>
                <a:gd name="T29" fmla="*/ 3134 h 3238"/>
                <a:gd name="T30" fmla="*/ 3311 w 3985"/>
                <a:gd name="T31" fmla="*/ 3227 h 3238"/>
                <a:gd name="T32" fmla="*/ 3004 w 3985"/>
                <a:gd name="T33" fmla="*/ 3227 h 3238"/>
                <a:gd name="T34" fmla="*/ 2725 w 3985"/>
                <a:gd name="T35" fmla="*/ 3137 h 3238"/>
                <a:gd name="T36" fmla="*/ 2498 w 3985"/>
                <a:gd name="T37" fmla="*/ 2955 h 3238"/>
                <a:gd name="T38" fmla="*/ 2317 w 3985"/>
                <a:gd name="T39" fmla="*/ 2671 h 3238"/>
                <a:gd name="T40" fmla="*/ 2208 w 3985"/>
                <a:gd name="T41" fmla="*/ 2303 h 3238"/>
                <a:gd name="T42" fmla="*/ 2187 w 3985"/>
                <a:gd name="T43" fmla="*/ 1855 h 3238"/>
                <a:gd name="T44" fmla="*/ 2266 w 3985"/>
                <a:gd name="T45" fmla="*/ 1370 h 3238"/>
                <a:gd name="T46" fmla="*/ 2451 w 3985"/>
                <a:gd name="T47" fmla="*/ 929 h 3238"/>
                <a:gd name="T48" fmla="*/ 2718 w 3985"/>
                <a:gd name="T49" fmla="*/ 561 h 3238"/>
                <a:gd name="T50" fmla="*/ 3068 w 3985"/>
                <a:gd name="T51" fmla="*/ 254 h 3238"/>
                <a:gd name="T52" fmla="*/ 3508 w 3985"/>
                <a:gd name="T53" fmla="*/ 0 h 3238"/>
                <a:gd name="T54" fmla="*/ 1250 w 3985"/>
                <a:gd name="T55" fmla="*/ 329 h 3238"/>
                <a:gd name="T56" fmla="*/ 905 w 3985"/>
                <a:gd name="T57" fmla="*/ 594 h 3238"/>
                <a:gd name="T58" fmla="*/ 627 w 3985"/>
                <a:gd name="T59" fmla="*/ 944 h 3238"/>
                <a:gd name="T60" fmla="*/ 482 w 3985"/>
                <a:gd name="T61" fmla="*/ 1309 h 3238"/>
                <a:gd name="T62" fmla="*/ 470 w 3985"/>
                <a:gd name="T63" fmla="*/ 1612 h 3238"/>
                <a:gd name="T64" fmla="*/ 564 w 3985"/>
                <a:gd name="T65" fmla="*/ 1718 h 3238"/>
                <a:gd name="T66" fmla="*/ 832 w 3985"/>
                <a:gd name="T67" fmla="*/ 1608 h 3238"/>
                <a:gd name="T68" fmla="*/ 1127 w 3985"/>
                <a:gd name="T69" fmla="*/ 1605 h 3238"/>
                <a:gd name="T70" fmla="*/ 1391 w 3985"/>
                <a:gd name="T71" fmla="*/ 1693 h 3238"/>
                <a:gd name="T72" fmla="*/ 1608 w 3985"/>
                <a:gd name="T73" fmla="*/ 1863 h 3238"/>
                <a:gd name="T74" fmla="*/ 1742 w 3985"/>
                <a:gd name="T75" fmla="*/ 2078 h 3238"/>
                <a:gd name="T76" fmla="*/ 1799 w 3985"/>
                <a:gd name="T77" fmla="*/ 2343 h 3238"/>
                <a:gd name="T78" fmla="*/ 1773 w 3985"/>
                <a:gd name="T79" fmla="*/ 2638 h 3238"/>
                <a:gd name="T80" fmla="*/ 1649 w 3985"/>
                <a:gd name="T81" fmla="*/ 2897 h 3238"/>
                <a:gd name="T82" fmla="*/ 1447 w 3985"/>
                <a:gd name="T83" fmla="*/ 3094 h 3238"/>
                <a:gd name="T84" fmla="*/ 1191 w 3985"/>
                <a:gd name="T85" fmla="*/ 3211 h 3238"/>
                <a:gd name="T86" fmla="*/ 897 w 3985"/>
                <a:gd name="T87" fmla="*/ 3236 h 3238"/>
                <a:gd name="T88" fmla="*/ 606 w 3985"/>
                <a:gd name="T89" fmla="*/ 3168 h 3238"/>
                <a:gd name="T90" fmla="*/ 366 w 3985"/>
                <a:gd name="T91" fmla="*/ 3010 h 3238"/>
                <a:gd name="T92" fmla="*/ 174 w 3985"/>
                <a:gd name="T93" fmla="*/ 2754 h 3238"/>
                <a:gd name="T94" fmla="*/ 43 w 3985"/>
                <a:gd name="T95" fmla="*/ 2402 h 3238"/>
                <a:gd name="T96" fmla="*/ 0 w 3985"/>
                <a:gd name="T97" fmla="*/ 1983 h 3238"/>
                <a:gd name="T98" fmla="*/ 53 w 3985"/>
                <a:gd name="T99" fmla="*/ 1488 h 3238"/>
                <a:gd name="T100" fmla="*/ 211 w 3985"/>
                <a:gd name="T101" fmla="*/ 1036 h 3238"/>
                <a:gd name="T102" fmla="*/ 460 w 3985"/>
                <a:gd name="T103" fmla="*/ 646 h 3238"/>
                <a:gd name="T104" fmla="*/ 789 w 3985"/>
                <a:gd name="T105" fmla="*/ 327 h 3238"/>
                <a:gd name="T106" fmla="*/ 1205 w 3985"/>
                <a:gd name="T107" fmla="*/ 58 h 3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85" h="3238">
                  <a:moveTo>
                    <a:pt x="3508" y="0"/>
                  </a:moveTo>
                  <a:lnTo>
                    <a:pt x="3627" y="232"/>
                  </a:lnTo>
                  <a:lnTo>
                    <a:pt x="3528" y="277"/>
                  </a:lnTo>
                  <a:lnTo>
                    <a:pt x="3434" y="329"/>
                  </a:lnTo>
                  <a:lnTo>
                    <a:pt x="3342" y="386"/>
                  </a:lnTo>
                  <a:lnTo>
                    <a:pt x="3254" y="450"/>
                  </a:lnTo>
                  <a:lnTo>
                    <a:pt x="3169" y="519"/>
                  </a:lnTo>
                  <a:lnTo>
                    <a:pt x="3089" y="594"/>
                  </a:lnTo>
                  <a:lnTo>
                    <a:pt x="3011" y="676"/>
                  </a:lnTo>
                  <a:lnTo>
                    <a:pt x="2936" y="763"/>
                  </a:lnTo>
                  <a:lnTo>
                    <a:pt x="2869" y="853"/>
                  </a:lnTo>
                  <a:lnTo>
                    <a:pt x="2811" y="944"/>
                  </a:lnTo>
                  <a:lnTo>
                    <a:pt x="2761" y="1035"/>
                  </a:lnTo>
                  <a:lnTo>
                    <a:pt x="2720" y="1126"/>
                  </a:lnTo>
                  <a:lnTo>
                    <a:pt x="2689" y="1217"/>
                  </a:lnTo>
                  <a:lnTo>
                    <a:pt x="2666" y="1309"/>
                  </a:lnTo>
                  <a:lnTo>
                    <a:pt x="2653" y="1402"/>
                  </a:lnTo>
                  <a:lnTo>
                    <a:pt x="2648" y="1494"/>
                  </a:lnTo>
                  <a:lnTo>
                    <a:pt x="2650" y="1555"/>
                  </a:lnTo>
                  <a:lnTo>
                    <a:pt x="2654" y="1612"/>
                  </a:lnTo>
                  <a:lnTo>
                    <a:pt x="2662" y="1666"/>
                  </a:lnTo>
                  <a:lnTo>
                    <a:pt x="2672" y="1717"/>
                  </a:lnTo>
                  <a:lnTo>
                    <a:pt x="2686" y="1764"/>
                  </a:lnTo>
                  <a:lnTo>
                    <a:pt x="2749" y="1718"/>
                  </a:lnTo>
                  <a:lnTo>
                    <a:pt x="2814" y="1681"/>
                  </a:lnTo>
                  <a:lnTo>
                    <a:pt x="2881" y="1649"/>
                  </a:lnTo>
                  <a:lnTo>
                    <a:pt x="2950" y="1625"/>
                  </a:lnTo>
                  <a:lnTo>
                    <a:pt x="3018" y="1608"/>
                  </a:lnTo>
                  <a:lnTo>
                    <a:pt x="3090" y="1597"/>
                  </a:lnTo>
                  <a:lnTo>
                    <a:pt x="3163" y="1594"/>
                  </a:lnTo>
                  <a:lnTo>
                    <a:pt x="3240" y="1597"/>
                  </a:lnTo>
                  <a:lnTo>
                    <a:pt x="3313" y="1605"/>
                  </a:lnTo>
                  <a:lnTo>
                    <a:pt x="3384" y="1619"/>
                  </a:lnTo>
                  <a:lnTo>
                    <a:pt x="3452" y="1639"/>
                  </a:lnTo>
                  <a:lnTo>
                    <a:pt x="3517" y="1663"/>
                  </a:lnTo>
                  <a:lnTo>
                    <a:pt x="3580" y="1693"/>
                  </a:lnTo>
                  <a:lnTo>
                    <a:pt x="3639" y="1729"/>
                  </a:lnTo>
                  <a:lnTo>
                    <a:pt x="3696" y="1770"/>
                  </a:lnTo>
                  <a:lnTo>
                    <a:pt x="3749" y="1817"/>
                  </a:lnTo>
                  <a:lnTo>
                    <a:pt x="3799" y="1868"/>
                  </a:lnTo>
                  <a:lnTo>
                    <a:pt x="3842" y="1924"/>
                  </a:lnTo>
                  <a:lnTo>
                    <a:pt x="3881" y="1983"/>
                  </a:lnTo>
                  <a:lnTo>
                    <a:pt x="3912" y="2046"/>
                  </a:lnTo>
                  <a:lnTo>
                    <a:pt x="3939" y="2112"/>
                  </a:lnTo>
                  <a:lnTo>
                    <a:pt x="3958" y="2182"/>
                  </a:lnTo>
                  <a:lnTo>
                    <a:pt x="3973" y="2257"/>
                  </a:lnTo>
                  <a:lnTo>
                    <a:pt x="3982" y="2334"/>
                  </a:lnTo>
                  <a:lnTo>
                    <a:pt x="3985" y="2417"/>
                  </a:lnTo>
                  <a:lnTo>
                    <a:pt x="3982" y="2493"/>
                  </a:lnTo>
                  <a:lnTo>
                    <a:pt x="3973" y="2566"/>
                  </a:lnTo>
                  <a:lnTo>
                    <a:pt x="3958" y="2638"/>
                  </a:lnTo>
                  <a:lnTo>
                    <a:pt x="3938" y="2705"/>
                  </a:lnTo>
                  <a:lnTo>
                    <a:pt x="3911" y="2770"/>
                  </a:lnTo>
                  <a:lnTo>
                    <a:pt x="3878" y="2833"/>
                  </a:lnTo>
                  <a:lnTo>
                    <a:pt x="3841" y="2892"/>
                  </a:lnTo>
                  <a:lnTo>
                    <a:pt x="3796" y="2949"/>
                  </a:lnTo>
                  <a:lnTo>
                    <a:pt x="3747" y="3004"/>
                  </a:lnTo>
                  <a:lnTo>
                    <a:pt x="3692" y="3053"/>
                  </a:lnTo>
                  <a:lnTo>
                    <a:pt x="3636" y="3097"/>
                  </a:lnTo>
                  <a:lnTo>
                    <a:pt x="3575" y="3134"/>
                  </a:lnTo>
                  <a:lnTo>
                    <a:pt x="3514" y="3166"/>
                  </a:lnTo>
                  <a:lnTo>
                    <a:pt x="3448" y="3192"/>
                  </a:lnTo>
                  <a:lnTo>
                    <a:pt x="3381" y="3213"/>
                  </a:lnTo>
                  <a:lnTo>
                    <a:pt x="3311" y="3227"/>
                  </a:lnTo>
                  <a:lnTo>
                    <a:pt x="3238" y="3236"/>
                  </a:lnTo>
                  <a:lnTo>
                    <a:pt x="3163" y="3238"/>
                  </a:lnTo>
                  <a:lnTo>
                    <a:pt x="3081" y="3236"/>
                  </a:lnTo>
                  <a:lnTo>
                    <a:pt x="3004" y="3227"/>
                  </a:lnTo>
                  <a:lnTo>
                    <a:pt x="2929" y="3213"/>
                  </a:lnTo>
                  <a:lnTo>
                    <a:pt x="2858" y="3193"/>
                  </a:lnTo>
                  <a:lnTo>
                    <a:pt x="2790" y="3168"/>
                  </a:lnTo>
                  <a:lnTo>
                    <a:pt x="2725" y="3137"/>
                  </a:lnTo>
                  <a:lnTo>
                    <a:pt x="2663" y="3100"/>
                  </a:lnTo>
                  <a:lnTo>
                    <a:pt x="2605" y="3057"/>
                  </a:lnTo>
                  <a:lnTo>
                    <a:pt x="2550" y="3010"/>
                  </a:lnTo>
                  <a:lnTo>
                    <a:pt x="2498" y="2955"/>
                  </a:lnTo>
                  <a:lnTo>
                    <a:pt x="2450" y="2896"/>
                  </a:lnTo>
                  <a:lnTo>
                    <a:pt x="2404" y="2831"/>
                  </a:lnTo>
                  <a:lnTo>
                    <a:pt x="2358" y="2754"/>
                  </a:lnTo>
                  <a:lnTo>
                    <a:pt x="2317" y="2671"/>
                  </a:lnTo>
                  <a:lnTo>
                    <a:pt x="2282" y="2586"/>
                  </a:lnTo>
                  <a:lnTo>
                    <a:pt x="2251" y="2496"/>
                  </a:lnTo>
                  <a:lnTo>
                    <a:pt x="2227" y="2402"/>
                  </a:lnTo>
                  <a:lnTo>
                    <a:pt x="2208" y="2303"/>
                  </a:lnTo>
                  <a:lnTo>
                    <a:pt x="2195" y="2200"/>
                  </a:lnTo>
                  <a:lnTo>
                    <a:pt x="2186" y="2094"/>
                  </a:lnTo>
                  <a:lnTo>
                    <a:pt x="2184" y="1983"/>
                  </a:lnTo>
                  <a:lnTo>
                    <a:pt x="2187" y="1855"/>
                  </a:lnTo>
                  <a:lnTo>
                    <a:pt x="2197" y="1730"/>
                  </a:lnTo>
                  <a:lnTo>
                    <a:pt x="2214" y="1607"/>
                  </a:lnTo>
                  <a:lnTo>
                    <a:pt x="2237" y="1488"/>
                  </a:lnTo>
                  <a:lnTo>
                    <a:pt x="2266" y="1370"/>
                  </a:lnTo>
                  <a:lnTo>
                    <a:pt x="2302" y="1256"/>
                  </a:lnTo>
                  <a:lnTo>
                    <a:pt x="2346" y="1144"/>
                  </a:lnTo>
                  <a:lnTo>
                    <a:pt x="2395" y="1036"/>
                  </a:lnTo>
                  <a:lnTo>
                    <a:pt x="2451" y="929"/>
                  </a:lnTo>
                  <a:lnTo>
                    <a:pt x="2514" y="826"/>
                  </a:lnTo>
                  <a:lnTo>
                    <a:pt x="2576" y="734"/>
                  </a:lnTo>
                  <a:lnTo>
                    <a:pt x="2644" y="646"/>
                  </a:lnTo>
                  <a:lnTo>
                    <a:pt x="2718" y="561"/>
                  </a:lnTo>
                  <a:lnTo>
                    <a:pt x="2797" y="480"/>
                  </a:lnTo>
                  <a:lnTo>
                    <a:pt x="2882" y="401"/>
                  </a:lnTo>
                  <a:lnTo>
                    <a:pt x="2973" y="327"/>
                  </a:lnTo>
                  <a:lnTo>
                    <a:pt x="3068" y="254"/>
                  </a:lnTo>
                  <a:lnTo>
                    <a:pt x="3171" y="185"/>
                  </a:lnTo>
                  <a:lnTo>
                    <a:pt x="3277" y="120"/>
                  </a:lnTo>
                  <a:lnTo>
                    <a:pt x="3389" y="58"/>
                  </a:lnTo>
                  <a:lnTo>
                    <a:pt x="3508" y="0"/>
                  </a:lnTo>
                  <a:close/>
                  <a:moveTo>
                    <a:pt x="1324" y="0"/>
                  </a:moveTo>
                  <a:lnTo>
                    <a:pt x="1443" y="232"/>
                  </a:lnTo>
                  <a:lnTo>
                    <a:pt x="1344" y="277"/>
                  </a:lnTo>
                  <a:lnTo>
                    <a:pt x="1250" y="329"/>
                  </a:lnTo>
                  <a:lnTo>
                    <a:pt x="1158" y="386"/>
                  </a:lnTo>
                  <a:lnTo>
                    <a:pt x="1070" y="450"/>
                  </a:lnTo>
                  <a:lnTo>
                    <a:pt x="986" y="519"/>
                  </a:lnTo>
                  <a:lnTo>
                    <a:pt x="905" y="594"/>
                  </a:lnTo>
                  <a:lnTo>
                    <a:pt x="827" y="676"/>
                  </a:lnTo>
                  <a:lnTo>
                    <a:pt x="753" y="763"/>
                  </a:lnTo>
                  <a:lnTo>
                    <a:pt x="685" y="853"/>
                  </a:lnTo>
                  <a:lnTo>
                    <a:pt x="627" y="944"/>
                  </a:lnTo>
                  <a:lnTo>
                    <a:pt x="577" y="1035"/>
                  </a:lnTo>
                  <a:lnTo>
                    <a:pt x="536" y="1126"/>
                  </a:lnTo>
                  <a:lnTo>
                    <a:pt x="505" y="1217"/>
                  </a:lnTo>
                  <a:lnTo>
                    <a:pt x="482" y="1309"/>
                  </a:lnTo>
                  <a:lnTo>
                    <a:pt x="469" y="1402"/>
                  </a:lnTo>
                  <a:lnTo>
                    <a:pt x="464" y="1494"/>
                  </a:lnTo>
                  <a:lnTo>
                    <a:pt x="466" y="1555"/>
                  </a:lnTo>
                  <a:lnTo>
                    <a:pt x="470" y="1612"/>
                  </a:lnTo>
                  <a:lnTo>
                    <a:pt x="478" y="1666"/>
                  </a:lnTo>
                  <a:lnTo>
                    <a:pt x="488" y="1717"/>
                  </a:lnTo>
                  <a:lnTo>
                    <a:pt x="502" y="1764"/>
                  </a:lnTo>
                  <a:lnTo>
                    <a:pt x="564" y="1718"/>
                  </a:lnTo>
                  <a:lnTo>
                    <a:pt x="628" y="1681"/>
                  </a:lnTo>
                  <a:lnTo>
                    <a:pt x="695" y="1649"/>
                  </a:lnTo>
                  <a:lnTo>
                    <a:pt x="762" y="1625"/>
                  </a:lnTo>
                  <a:lnTo>
                    <a:pt x="832" y="1608"/>
                  </a:lnTo>
                  <a:lnTo>
                    <a:pt x="905" y="1597"/>
                  </a:lnTo>
                  <a:lnTo>
                    <a:pt x="978" y="1594"/>
                  </a:lnTo>
                  <a:lnTo>
                    <a:pt x="1054" y="1597"/>
                  </a:lnTo>
                  <a:lnTo>
                    <a:pt x="1127" y="1605"/>
                  </a:lnTo>
                  <a:lnTo>
                    <a:pt x="1197" y="1619"/>
                  </a:lnTo>
                  <a:lnTo>
                    <a:pt x="1265" y="1639"/>
                  </a:lnTo>
                  <a:lnTo>
                    <a:pt x="1330" y="1663"/>
                  </a:lnTo>
                  <a:lnTo>
                    <a:pt x="1391" y="1693"/>
                  </a:lnTo>
                  <a:lnTo>
                    <a:pt x="1452" y="1729"/>
                  </a:lnTo>
                  <a:lnTo>
                    <a:pt x="1509" y="1770"/>
                  </a:lnTo>
                  <a:lnTo>
                    <a:pt x="1563" y="1817"/>
                  </a:lnTo>
                  <a:lnTo>
                    <a:pt x="1608" y="1863"/>
                  </a:lnTo>
                  <a:lnTo>
                    <a:pt x="1649" y="1913"/>
                  </a:lnTo>
                  <a:lnTo>
                    <a:pt x="1684" y="1965"/>
                  </a:lnTo>
                  <a:lnTo>
                    <a:pt x="1715" y="2020"/>
                  </a:lnTo>
                  <a:lnTo>
                    <a:pt x="1742" y="2078"/>
                  </a:lnTo>
                  <a:lnTo>
                    <a:pt x="1762" y="2140"/>
                  </a:lnTo>
                  <a:lnTo>
                    <a:pt x="1779" y="2204"/>
                  </a:lnTo>
                  <a:lnTo>
                    <a:pt x="1791" y="2272"/>
                  </a:lnTo>
                  <a:lnTo>
                    <a:pt x="1799" y="2343"/>
                  </a:lnTo>
                  <a:lnTo>
                    <a:pt x="1801" y="2417"/>
                  </a:lnTo>
                  <a:lnTo>
                    <a:pt x="1797" y="2493"/>
                  </a:lnTo>
                  <a:lnTo>
                    <a:pt x="1789" y="2566"/>
                  </a:lnTo>
                  <a:lnTo>
                    <a:pt x="1773" y="2638"/>
                  </a:lnTo>
                  <a:lnTo>
                    <a:pt x="1751" y="2706"/>
                  </a:lnTo>
                  <a:lnTo>
                    <a:pt x="1722" y="2773"/>
                  </a:lnTo>
                  <a:lnTo>
                    <a:pt x="1689" y="2837"/>
                  </a:lnTo>
                  <a:lnTo>
                    <a:pt x="1649" y="2897"/>
                  </a:lnTo>
                  <a:lnTo>
                    <a:pt x="1604" y="2953"/>
                  </a:lnTo>
                  <a:lnTo>
                    <a:pt x="1556" y="3005"/>
                  </a:lnTo>
                  <a:lnTo>
                    <a:pt x="1504" y="3052"/>
                  </a:lnTo>
                  <a:lnTo>
                    <a:pt x="1447" y="3094"/>
                  </a:lnTo>
                  <a:lnTo>
                    <a:pt x="1387" y="3132"/>
                  </a:lnTo>
                  <a:lnTo>
                    <a:pt x="1324" y="3164"/>
                  </a:lnTo>
                  <a:lnTo>
                    <a:pt x="1257" y="3191"/>
                  </a:lnTo>
                  <a:lnTo>
                    <a:pt x="1191" y="3211"/>
                  </a:lnTo>
                  <a:lnTo>
                    <a:pt x="1122" y="3227"/>
                  </a:lnTo>
                  <a:lnTo>
                    <a:pt x="1051" y="3236"/>
                  </a:lnTo>
                  <a:lnTo>
                    <a:pt x="978" y="3238"/>
                  </a:lnTo>
                  <a:lnTo>
                    <a:pt x="897" y="3236"/>
                  </a:lnTo>
                  <a:lnTo>
                    <a:pt x="820" y="3227"/>
                  </a:lnTo>
                  <a:lnTo>
                    <a:pt x="745" y="3213"/>
                  </a:lnTo>
                  <a:lnTo>
                    <a:pt x="674" y="3193"/>
                  </a:lnTo>
                  <a:lnTo>
                    <a:pt x="606" y="3168"/>
                  </a:lnTo>
                  <a:lnTo>
                    <a:pt x="541" y="3137"/>
                  </a:lnTo>
                  <a:lnTo>
                    <a:pt x="480" y="3100"/>
                  </a:lnTo>
                  <a:lnTo>
                    <a:pt x="422" y="3057"/>
                  </a:lnTo>
                  <a:lnTo>
                    <a:pt x="366" y="3010"/>
                  </a:lnTo>
                  <a:lnTo>
                    <a:pt x="314" y="2955"/>
                  </a:lnTo>
                  <a:lnTo>
                    <a:pt x="266" y="2896"/>
                  </a:lnTo>
                  <a:lnTo>
                    <a:pt x="220" y="2831"/>
                  </a:lnTo>
                  <a:lnTo>
                    <a:pt x="174" y="2754"/>
                  </a:lnTo>
                  <a:lnTo>
                    <a:pt x="133" y="2671"/>
                  </a:lnTo>
                  <a:lnTo>
                    <a:pt x="98" y="2586"/>
                  </a:lnTo>
                  <a:lnTo>
                    <a:pt x="68" y="2496"/>
                  </a:lnTo>
                  <a:lnTo>
                    <a:pt x="43" y="2402"/>
                  </a:lnTo>
                  <a:lnTo>
                    <a:pt x="24" y="2303"/>
                  </a:lnTo>
                  <a:lnTo>
                    <a:pt x="11" y="2200"/>
                  </a:lnTo>
                  <a:lnTo>
                    <a:pt x="2" y="2094"/>
                  </a:lnTo>
                  <a:lnTo>
                    <a:pt x="0" y="1983"/>
                  </a:lnTo>
                  <a:lnTo>
                    <a:pt x="4" y="1855"/>
                  </a:lnTo>
                  <a:lnTo>
                    <a:pt x="13" y="1730"/>
                  </a:lnTo>
                  <a:lnTo>
                    <a:pt x="30" y="1607"/>
                  </a:lnTo>
                  <a:lnTo>
                    <a:pt x="53" y="1488"/>
                  </a:lnTo>
                  <a:lnTo>
                    <a:pt x="82" y="1370"/>
                  </a:lnTo>
                  <a:lnTo>
                    <a:pt x="118" y="1256"/>
                  </a:lnTo>
                  <a:lnTo>
                    <a:pt x="162" y="1144"/>
                  </a:lnTo>
                  <a:lnTo>
                    <a:pt x="211" y="1036"/>
                  </a:lnTo>
                  <a:lnTo>
                    <a:pt x="267" y="929"/>
                  </a:lnTo>
                  <a:lnTo>
                    <a:pt x="330" y="826"/>
                  </a:lnTo>
                  <a:lnTo>
                    <a:pt x="393" y="734"/>
                  </a:lnTo>
                  <a:lnTo>
                    <a:pt x="460" y="646"/>
                  </a:lnTo>
                  <a:lnTo>
                    <a:pt x="534" y="561"/>
                  </a:lnTo>
                  <a:lnTo>
                    <a:pt x="614" y="480"/>
                  </a:lnTo>
                  <a:lnTo>
                    <a:pt x="698" y="401"/>
                  </a:lnTo>
                  <a:lnTo>
                    <a:pt x="789" y="327"/>
                  </a:lnTo>
                  <a:lnTo>
                    <a:pt x="884" y="254"/>
                  </a:lnTo>
                  <a:lnTo>
                    <a:pt x="987" y="185"/>
                  </a:lnTo>
                  <a:lnTo>
                    <a:pt x="1093" y="120"/>
                  </a:lnTo>
                  <a:lnTo>
                    <a:pt x="1205" y="58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44245"/>
              <a:endParaRPr lang="en-US" sz="2133">
                <a:solidFill>
                  <a:srgbClr val="3E4646"/>
                </a:solidFill>
              </a:endParaRPr>
            </a:p>
          </p:txBody>
        </p:sp>
      </p:grpSp>
      <p:sp>
        <p:nvSpPr>
          <p:cNvPr id="10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1494180" y="1616966"/>
            <a:ext cx="4382657" cy="1608441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quote text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43" hasCustomPrompt="1"/>
          </p:nvPr>
        </p:nvSpPr>
        <p:spPr>
          <a:xfrm>
            <a:off x="1494180" y="3343401"/>
            <a:ext cx="4382657" cy="2585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33971" y="4045780"/>
            <a:ext cx="824923" cy="824923"/>
            <a:chOff x="320675" y="233363"/>
            <a:chExt cx="738187" cy="738187"/>
          </a:xfrm>
        </p:grpSpPr>
        <p:sp>
          <p:nvSpPr>
            <p:cNvPr id="13" name="Rectangle 12"/>
            <p:cNvSpPr/>
            <p:nvPr userDrawn="1"/>
          </p:nvSpPr>
          <p:spPr>
            <a:xfrm>
              <a:off x="320675" y="233363"/>
              <a:ext cx="738187" cy="73818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4245"/>
              <a:endParaRPr lang="en-US" sz="2133">
                <a:solidFill>
                  <a:srgbClr val="FFFFFF"/>
                </a:solidFill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501721" y="449659"/>
              <a:ext cx="376095" cy="305594"/>
            </a:xfrm>
            <a:custGeom>
              <a:avLst/>
              <a:gdLst>
                <a:gd name="T0" fmla="*/ 3434 w 3985"/>
                <a:gd name="T1" fmla="*/ 329 h 3238"/>
                <a:gd name="T2" fmla="*/ 3089 w 3985"/>
                <a:gd name="T3" fmla="*/ 594 h 3238"/>
                <a:gd name="T4" fmla="*/ 2811 w 3985"/>
                <a:gd name="T5" fmla="*/ 944 h 3238"/>
                <a:gd name="T6" fmla="*/ 2666 w 3985"/>
                <a:gd name="T7" fmla="*/ 1309 h 3238"/>
                <a:gd name="T8" fmla="*/ 2654 w 3985"/>
                <a:gd name="T9" fmla="*/ 1612 h 3238"/>
                <a:gd name="T10" fmla="*/ 2749 w 3985"/>
                <a:gd name="T11" fmla="*/ 1718 h 3238"/>
                <a:gd name="T12" fmla="*/ 3018 w 3985"/>
                <a:gd name="T13" fmla="*/ 1608 h 3238"/>
                <a:gd name="T14" fmla="*/ 3313 w 3985"/>
                <a:gd name="T15" fmla="*/ 1605 h 3238"/>
                <a:gd name="T16" fmla="*/ 3580 w 3985"/>
                <a:gd name="T17" fmla="*/ 1693 h 3238"/>
                <a:gd name="T18" fmla="*/ 3799 w 3985"/>
                <a:gd name="T19" fmla="*/ 1868 h 3238"/>
                <a:gd name="T20" fmla="*/ 3939 w 3985"/>
                <a:gd name="T21" fmla="*/ 2112 h 3238"/>
                <a:gd name="T22" fmla="*/ 3985 w 3985"/>
                <a:gd name="T23" fmla="*/ 2417 h 3238"/>
                <a:gd name="T24" fmla="*/ 3938 w 3985"/>
                <a:gd name="T25" fmla="*/ 2705 h 3238"/>
                <a:gd name="T26" fmla="*/ 3796 w 3985"/>
                <a:gd name="T27" fmla="*/ 2949 h 3238"/>
                <a:gd name="T28" fmla="*/ 3575 w 3985"/>
                <a:gd name="T29" fmla="*/ 3134 h 3238"/>
                <a:gd name="T30" fmla="*/ 3311 w 3985"/>
                <a:gd name="T31" fmla="*/ 3227 h 3238"/>
                <a:gd name="T32" fmla="*/ 3004 w 3985"/>
                <a:gd name="T33" fmla="*/ 3227 h 3238"/>
                <a:gd name="T34" fmla="*/ 2725 w 3985"/>
                <a:gd name="T35" fmla="*/ 3137 h 3238"/>
                <a:gd name="T36" fmla="*/ 2498 w 3985"/>
                <a:gd name="T37" fmla="*/ 2955 h 3238"/>
                <a:gd name="T38" fmla="*/ 2317 w 3985"/>
                <a:gd name="T39" fmla="*/ 2671 h 3238"/>
                <a:gd name="T40" fmla="*/ 2208 w 3985"/>
                <a:gd name="T41" fmla="*/ 2303 h 3238"/>
                <a:gd name="T42" fmla="*/ 2187 w 3985"/>
                <a:gd name="T43" fmla="*/ 1855 h 3238"/>
                <a:gd name="T44" fmla="*/ 2266 w 3985"/>
                <a:gd name="T45" fmla="*/ 1370 h 3238"/>
                <a:gd name="T46" fmla="*/ 2451 w 3985"/>
                <a:gd name="T47" fmla="*/ 929 h 3238"/>
                <a:gd name="T48" fmla="*/ 2718 w 3985"/>
                <a:gd name="T49" fmla="*/ 561 h 3238"/>
                <a:gd name="T50" fmla="*/ 3068 w 3985"/>
                <a:gd name="T51" fmla="*/ 254 h 3238"/>
                <a:gd name="T52" fmla="*/ 3508 w 3985"/>
                <a:gd name="T53" fmla="*/ 0 h 3238"/>
                <a:gd name="T54" fmla="*/ 1250 w 3985"/>
                <a:gd name="T55" fmla="*/ 329 h 3238"/>
                <a:gd name="T56" fmla="*/ 905 w 3985"/>
                <a:gd name="T57" fmla="*/ 594 h 3238"/>
                <a:gd name="T58" fmla="*/ 627 w 3985"/>
                <a:gd name="T59" fmla="*/ 944 h 3238"/>
                <a:gd name="T60" fmla="*/ 482 w 3985"/>
                <a:gd name="T61" fmla="*/ 1309 h 3238"/>
                <a:gd name="T62" fmla="*/ 470 w 3985"/>
                <a:gd name="T63" fmla="*/ 1612 h 3238"/>
                <a:gd name="T64" fmla="*/ 564 w 3985"/>
                <a:gd name="T65" fmla="*/ 1718 h 3238"/>
                <a:gd name="T66" fmla="*/ 832 w 3985"/>
                <a:gd name="T67" fmla="*/ 1608 h 3238"/>
                <a:gd name="T68" fmla="*/ 1127 w 3985"/>
                <a:gd name="T69" fmla="*/ 1605 h 3238"/>
                <a:gd name="T70" fmla="*/ 1391 w 3985"/>
                <a:gd name="T71" fmla="*/ 1693 h 3238"/>
                <a:gd name="T72" fmla="*/ 1608 w 3985"/>
                <a:gd name="T73" fmla="*/ 1863 h 3238"/>
                <a:gd name="T74" fmla="*/ 1742 w 3985"/>
                <a:gd name="T75" fmla="*/ 2078 h 3238"/>
                <a:gd name="T76" fmla="*/ 1799 w 3985"/>
                <a:gd name="T77" fmla="*/ 2343 h 3238"/>
                <a:gd name="T78" fmla="*/ 1773 w 3985"/>
                <a:gd name="T79" fmla="*/ 2638 h 3238"/>
                <a:gd name="T80" fmla="*/ 1649 w 3985"/>
                <a:gd name="T81" fmla="*/ 2897 h 3238"/>
                <a:gd name="T82" fmla="*/ 1447 w 3985"/>
                <a:gd name="T83" fmla="*/ 3094 h 3238"/>
                <a:gd name="T84" fmla="*/ 1191 w 3985"/>
                <a:gd name="T85" fmla="*/ 3211 h 3238"/>
                <a:gd name="T86" fmla="*/ 897 w 3985"/>
                <a:gd name="T87" fmla="*/ 3236 h 3238"/>
                <a:gd name="T88" fmla="*/ 606 w 3985"/>
                <a:gd name="T89" fmla="*/ 3168 h 3238"/>
                <a:gd name="T90" fmla="*/ 366 w 3985"/>
                <a:gd name="T91" fmla="*/ 3010 h 3238"/>
                <a:gd name="T92" fmla="*/ 174 w 3985"/>
                <a:gd name="T93" fmla="*/ 2754 h 3238"/>
                <a:gd name="T94" fmla="*/ 43 w 3985"/>
                <a:gd name="T95" fmla="*/ 2402 h 3238"/>
                <a:gd name="T96" fmla="*/ 0 w 3985"/>
                <a:gd name="T97" fmla="*/ 1983 h 3238"/>
                <a:gd name="T98" fmla="*/ 53 w 3985"/>
                <a:gd name="T99" fmla="*/ 1488 h 3238"/>
                <a:gd name="T100" fmla="*/ 211 w 3985"/>
                <a:gd name="T101" fmla="*/ 1036 h 3238"/>
                <a:gd name="T102" fmla="*/ 460 w 3985"/>
                <a:gd name="T103" fmla="*/ 646 h 3238"/>
                <a:gd name="T104" fmla="*/ 789 w 3985"/>
                <a:gd name="T105" fmla="*/ 327 h 3238"/>
                <a:gd name="T106" fmla="*/ 1205 w 3985"/>
                <a:gd name="T107" fmla="*/ 58 h 3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85" h="3238">
                  <a:moveTo>
                    <a:pt x="3508" y="0"/>
                  </a:moveTo>
                  <a:lnTo>
                    <a:pt x="3627" y="232"/>
                  </a:lnTo>
                  <a:lnTo>
                    <a:pt x="3528" y="277"/>
                  </a:lnTo>
                  <a:lnTo>
                    <a:pt x="3434" y="329"/>
                  </a:lnTo>
                  <a:lnTo>
                    <a:pt x="3342" y="386"/>
                  </a:lnTo>
                  <a:lnTo>
                    <a:pt x="3254" y="450"/>
                  </a:lnTo>
                  <a:lnTo>
                    <a:pt x="3169" y="519"/>
                  </a:lnTo>
                  <a:lnTo>
                    <a:pt x="3089" y="594"/>
                  </a:lnTo>
                  <a:lnTo>
                    <a:pt x="3011" y="676"/>
                  </a:lnTo>
                  <a:lnTo>
                    <a:pt x="2936" y="763"/>
                  </a:lnTo>
                  <a:lnTo>
                    <a:pt x="2869" y="853"/>
                  </a:lnTo>
                  <a:lnTo>
                    <a:pt x="2811" y="944"/>
                  </a:lnTo>
                  <a:lnTo>
                    <a:pt x="2761" y="1035"/>
                  </a:lnTo>
                  <a:lnTo>
                    <a:pt x="2720" y="1126"/>
                  </a:lnTo>
                  <a:lnTo>
                    <a:pt x="2689" y="1217"/>
                  </a:lnTo>
                  <a:lnTo>
                    <a:pt x="2666" y="1309"/>
                  </a:lnTo>
                  <a:lnTo>
                    <a:pt x="2653" y="1402"/>
                  </a:lnTo>
                  <a:lnTo>
                    <a:pt x="2648" y="1494"/>
                  </a:lnTo>
                  <a:lnTo>
                    <a:pt x="2650" y="1555"/>
                  </a:lnTo>
                  <a:lnTo>
                    <a:pt x="2654" y="1612"/>
                  </a:lnTo>
                  <a:lnTo>
                    <a:pt x="2662" y="1666"/>
                  </a:lnTo>
                  <a:lnTo>
                    <a:pt x="2672" y="1717"/>
                  </a:lnTo>
                  <a:lnTo>
                    <a:pt x="2686" y="1764"/>
                  </a:lnTo>
                  <a:lnTo>
                    <a:pt x="2749" y="1718"/>
                  </a:lnTo>
                  <a:lnTo>
                    <a:pt x="2814" y="1681"/>
                  </a:lnTo>
                  <a:lnTo>
                    <a:pt x="2881" y="1649"/>
                  </a:lnTo>
                  <a:lnTo>
                    <a:pt x="2950" y="1625"/>
                  </a:lnTo>
                  <a:lnTo>
                    <a:pt x="3018" y="1608"/>
                  </a:lnTo>
                  <a:lnTo>
                    <a:pt x="3090" y="1597"/>
                  </a:lnTo>
                  <a:lnTo>
                    <a:pt x="3163" y="1594"/>
                  </a:lnTo>
                  <a:lnTo>
                    <a:pt x="3240" y="1597"/>
                  </a:lnTo>
                  <a:lnTo>
                    <a:pt x="3313" y="1605"/>
                  </a:lnTo>
                  <a:lnTo>
                    <a:pt x="3384" y="1619"/>
                  </a:lnTo>
                  <a:lnTo>
                    <a:pt x="3452" y="1639"/>
                  </a:lnTo>
                  <a:lnTo>
                    <a:pt x="3517" y="1663"/>
                  </a:lnTo>
                  <a:lnTo>
                    <a:pt x="3580" y="1693"/>
                  </a:lnTo>
                  <a:lnTo>
                    <a:pt x="3639" y="1729"/>
                  </a:lnTo>
                  <a:lnTo>
                    <a:pt x="3696" y="1770"/>
                  </a:lnTo>
                  <a:lnTo>
                    <a:pt x="3749" y="1817"/>
                  </a:lnTo>
                  <a:lnTo>
                    <a:pt x="3799" y="1868"/>
                  </a:lnTo>
                  <a:lnTo>
                    <a:pt x="3842" y="1924"/>
                  </a:lnTo>
                  <a:lnTo>
                    <a:pt x="3881" y="1983"/>
                  </a:lnTo>
                  <a:lnTo>
                    <a:pt x="3912" y="2046"/>
                  </a:lnTo>
                  <a:lnTo>
                    <a:pt x="3939" y="2112"/>
                  </a:lnTo>
                  <a:lnTo>
                    <a:pt x="3958" y="2182"/>
                  </a:lnTo>
                  <a:lnTo>
                    <a:pt x="3973" y="2257"/>
                  </a:lnTo>
                  <a:lnTo>
                    <a:pt x="3982" y="2334"/>
                  </a:lnTo>
                  <a:lnTo>
                    <a:pt x="3985" y="2417"/>
                  </a:lnTo>
                  <a:lnTo>
                    <a:pt x="3982" y="2493"/>
                  </a:lnTo>
                  <a:lnTo>
                    <a:pt x="3973" y="2566"/>
                  </a:lnTo>
                  <a:lnTo>
                    <a:pt x="3958" y="2638"/>
                  </a:lnTo>
                  <a:lnTo>
                    <a:pt x="3938" y="2705"/>
                  </a:lnTo>
                  <a:lnTo>
                    <a:pt x="3911" y="2770"/>
                  </a:lnTo>
                  <a:lnTo>
                    <a:pt x="3878" y="2833"/>
                  </a:lnTo>
                  <a:lnTo>
                    <a:pt x="3841" y="2892"/>
                  </a:lnTo>
                  <a:lnTo>
                    <a:pt x="3796" y="2949"/>
                  </a:lnTo>
                  <a:lnTo>
                    <a:pt x="3747" y="3004"/>
                  </a:lnTo>
                  <a:lnTo>
                    <a:pt x="3692" y="3053"/>
                  </a:lnTo>
                  <a:lnTo>
                    <a:pt x="3636" y="3097"/>
                  </a:lnTo>
                  <a:lnTo>
                    <a:pt x="3575" y="3134"/>
                  </a:lnTo>
                  <a:lnTo>
                    <a:pt x="3514" y="3166"/>
                  </a:lnTo>
                  <a:lnTo>
                    <a:pt x="3448" y="3192"/>
                  </a:lnTo>
                  <a:lnTo>
                    <a:pt x="3381" y="3213"/>
                  </a:lnTo>
                  <a:lnTo>
                    <a:pt x="3311" y="3227"/>
                  </a:lnTo>
                  <a:lnTo>
                    <a:pt x="3238" y="3236"/>
                  </a:lnTo>
                  <a:lnTo>
                    <a:pt x="3163" y="3238"/>
                  </a:lnTo>
                  <a:lnTo>
                    <a:pt x="3081" y="3236"/>
                  </a:lnTo>
                  <a:lnTo>
                    <a:pt x="3004" y="3227"/>
                  </a:lnTo>
                  <a:lnTo>
                    <a:pt x="2929" y="3213"/>
                  </a:lnTo>
                  <a:lnTo>
                    <a:pt x="2858" y="3193"/>
                  </a:lnTo>
                  <a:lnTo>
                    <a:pt x="2790" y="3168"/>
                  </a:lnTo>
                  <a:lnTo>
                    <a:pt x="2725" y="3137"/>
                  </a:lnTo>
                  <a:lnTo>
                    <a:pt x="2663" y="3100"/>
                  </a:lnTo>
                  <a:lnTo>
                    <a:pt x="2605" y="3057"/>
                  </a:lnTo>
                  <a:lnTo>
                    <a:pt x="2550" y="3010"/>
                  </a:lnTo>
                  <a:lnTo>
                    <a:pt x="2498" y="2955"/>
                  </a:lnTo>
                  <a:lnTo>
                    <a:pt x="2450" y="2896"/>
                  </a:lnTo>
                  <a:lnTo>
                    <a:pt x="2404" y="2831"/>
                  </a:lnTo>
                  <a:lnTo>
                    <a:pt x="2358" y="2754"/>
                  </a:lnTo>
                  <a:lnTo>
                    <a:pt x="2317" y="2671"/>
                  </a:lnTo>
                  <a:lnTo>
                    <a:pt x="2282" y="2586"/>
                  </a:lnTo>
                  <a:lnTo>
                    <a:pt x="2251" y="2496"/>
                  </a:lnTo>
                  <a:lnTo>
                    <a:pt x="2227" y="2402"/>
                  </a:lnTo>
                  <a:lnTo>
                    <a:pt x="2208" y="2303"/>
                  </a:lnTo>
                  <a:lnTo>
                    <a:pt x="2195" y="2200"/>
                  </a:lnTo>
                  <a:lnTo>
                    <a:pt x="2186" y="2094"/>
                  </a:lnTo>
                  <a:lnTo>
                    <a:pt x="2184" y="1983"/>
                  </a:lnTo>
                  <a:lnTo>
                    <a:pt x="2187" y="1855"/>
                  </a:lnTo>
                  <a:lnTo>
                    <a:pt x="2197" y="1730"/>
                  </a:lnTo>
                  <a:lnTo>
                    <a:pt x="2214" y="1607"/>
                  </a:lnTo>
                  <a:lnTo>
                    <a:pt x="2237" y="1488"/>
                  </a:lnTo>
                  <a:lnTo>
                    <a:pt x="2266" y="1370"/>
                  </a:lnTo>
                  <a:lnTo>
                    <a:pt x="2302" y="1256"/>
                  </a:lnTo>
                  <a:lnTo>
                    <a:pt x="2346" y="1144"/>
                  </a:lnTo>
                  <a:lnTo>
                    <a:pt x="2395" y="1036"/>
                  </a:lnTo>
                  <a:lnTo>
                    <a:pt x="2451" y="929"/>
                  </a:lnTo>
                  <a:lnTo>
                    <a:pt x="2514" y="826"/>
                  </a:lnTo>
                  <a:lnTo>
                    <a:pt x="2576" y="734"/>
                  </a:lnTo>
                  <a:lnTo>
                    <a:pt x="2644" y="646"/>
                  </a:lnTo>
                  <a:lnTo>
                    <a:pt x="2718" y="561"/>
                  </a:lnTo>
                  <a:lnTo>
                    <a:pt x="2797" y="480"/>
                  </a:lnTo>
                  <a:lnTo>
                    <a:pt x="2882" y="401"/>
                  </a:lnTo>
                  <a:lnTo>
                    <a:pt x="2973" y="327"/>
                  </a:lnTo>
                  <a:lnTo>
                    <a:pt x="3068" y="254"/>
                  </a:lnTo>
                  <a:lnTo>
                    <a:pt x="3171" y="185"/>
                  </a:lnTo>
                  <a:lnTo>
                    <a:pt x="3277" y="120"/>
                  </a:lnTo>
                  <a:lnTo>
                    <a:pt x="3389" y="58"/>
                  </a:lnTo>
                  <a:lnTo>
                    <a:pt x="3508" y="0"/>
                  </a:lnTo>
                  <a:close/>
                  <a:moveTo>
                    <a:pt x="1324" y="0"/>
                  </a:moveTo>
                  <a:lnTo>
                    <a:pt x="1443" y="232"/>
                  </a:lnTo>
                  <a:lnTo>
                    <a:pt x="1344" y="277"/>
                  </a:lnTo>
                  <a:lnTo>
                    <a:pt x="1250" y="329"/>
                  </a:lnTo>
                  <a:lnTo>
                    <a:pt x="1158" y="386"/>
                  </a:lnTo>
                  <a:lnTo>
                    <a:pt x="1070" y="450"/>
                  </a:lnTo>
                  <a:lnTo>
                    <a:pt x="986" y="519"/>
                  </a:lnTo>
                  <a:lnTo>
                    <a:pt x="905" y="594"/>
                  </a:lnTo>
                  <a:lnTo>
                    <a:pt x="827" y="676"/>
                  </a:lnTo>
                  <a:lnTo>
                    <a:pt x="753" y="763"/>
                  </a:lnTo>
                  <a:lnTo>
                    <a:pt x="685" y="853"/>
                  </a:lnTo>
                  <a:lnTo>
                    <a:pt x="627" y="944"/>
                  </a:lnTo>
                  <a:lnTo>
                    <a:pt x="577" y="1035"/>
                  </a:lnTo>
                  <a:lnTo>
                    <a:pt x="536" y="1126"/>
                  </a:lnTo>
                  <a:lnTo>
                    <a:pt x="505" y="1217"/>
                  </a:lnTo>
                  <a:lnTo>
                    <a:pt x="482" y="1309"/>
                  </a:lnTo>
                  <a:lnTo>
                    <a:pt x="469" y="1402"/>
                  </a:lnTo>
                  <a:lnTo>
                    <a:pt x="464" y="1494"/>
                  </a:lnTo>
                  <a:lnTo>
                    <a:pt x="466" y="1555"/>
                  </a:lnTo>
                  <a:lnTo>
                    <a:pt x="470" y="1612"/>
                  </a:lnTo>
                  <a:lnTo>
                    <a:pt x="478" y="1666"/>
                  </a:lnTo>
                  <a:lnTo>
                    <a:pt x="488" y="1717"/>
                  </a:lnTo>
                  <a:lnTo>
                    <a:pt x="502" y="1764"/>
                  </a:lnTo>
                  <a:lnTo>
                    <a:pt x="564" y="1718"/>
                  </a:lnTo>
                  <a:lnTo>
                    <a:pt x="628" y="1681"/>
                  </a:lnTo>
                  <a:lnTo>
                    <a:pt x="695" y="1649"/>
                  </a:lnTo>
                  <a:lnTo>
                    <a:pt x="762" y="1625"/>
                  </a:lnTo>
                  <a:lnTo>
                    <a:pt x="832" y="1608"/>
                  </a:lnTo>
                  <a:lnTo>
                    <a:pt x="905" y="1597"/>
                  </a:lnTo>
                  <a:lnTo>
                    <a:pt x="978" y="1594"/>
                  </a:lnTo>
                  <a:lnTo>
                    <a:pt x="1054" y="1597"/>
                  </a:lnTo>
                  <a:lnTo>
                    <a:pt x="1127" y="1605"/>
                  </a:lnTo>
                  <a:lnTo>
                    <a:pt x="1197" y="1619"/>
                  </a:lnTo>
                  <a:lnTo>
                    <a:pt x="1265" y="1639"/>
                  </a:lnTo>
                  <a:lnTo>
                    <a:pt x="1330" y="1663"/>
                  </a:lnTo>
                  <a:lnTo>
                    <a:pt x="1391" y="1693"/>
                  </a:lnTo>
                  <a:lnTo>
                    <a:pt x="1452" y="1729"/>
                  </a:lnTo>
                  <a:lnTo>
                    <a:pt x="1509" y="1770"/>
                  </a:lnTo>
                  <a:lnTo>
                    <a:pt x="1563" y="1817"/>
                  </a:lnTo>
                  <a:lnTo>
                    <a:pt x="1608" y="1863"/>
                  </a:lnTo>
                  <a:lnTo>
                    <a:pt x="1649" y="1913"/>
                  </a:lnTo>
                  <a:lnTo>
                    <a:pt x="1684" y="1965"/>
                  </a:lnTo>
                  <a:lnTo>
                    <a:pt x="1715" y="2020"/>
                  </a:lnTo>
                  <a:lnTo>
                    <a:pt x="1742" y="2078"/>
                  </a:lnTo>
                  <a:lnTo>
                    <a:pt x="1762" y="2140"/>
                  </a:lnTo>
                  <a:lnTo>
                    <a:pt x="1779" y="2204"/>
                  </a:lnTo>
                  <a:lnTo>
                    <a:pt x="1791" y="2272"/>
                  </a:lnTo>
                  <a:lnTo>
                    <a:pt x="1799" y="2343"/>
                  </a:lnTo>
                  <a:lnTo>
                    <a:pt x="1801" y="2417"/>
                  </a:lnTo>
                  <a:lnTo>
                    <a:pt x="1797" y="2493"/>
                  </a:lnTo>
                  <a:lnTo>
                    <a:pt x="1789" y="2566"/>
                  </a:lnTo>
                  <a:lnTo>
                    <a:pt x="1773" y="2638"/>
                  </a:lnTo>
                  <a:lnTo>
                    <a:pt x="1751" y="2706"/>
                  </a:lnTo>
                  <a:lnTo>
                    <a:pt x="1722" y="2773"/>
                  </a:lnTo>
                  <a:lnTo>
                    <a:pt x="1689" y="2837"/>
                  </a:lnTo>
                  <a:lnTo>
                    <a:pt x="1649" y="2897"/>
                  </a:lnTo>
                  <a:lnTo>
                    <a:pt x="1604" y="2953"/>
                  </a:lnTo>
                  <a:lnTo>
                    <a:pt x="1556" y="3005"/>
                  </a:lnTo>
                  <a:lnTo>
                    <a:pt x="1504" y="3052"/>
                  </a:lnTo>
                  <a:lnTo>
                    <a:pt x="1447" y="3094"/>
                  </a:lnTo>
                  <a:lnTo>
                    <a:pt x="1387" y="3132"/>
                  </a:lnTo>
                  <a:lnTo>
                    <a:pt x="1324" y="3164"/>
                  </a:lnTo>
                  <a:lnTo>
                    <a:pt x="1257" y="3191"/>
                  </a:lnTo>
                  <a:lnTo>
                    <a:pt x="1191" y="3211"/>
                  </a:lnTo>
                  <a:lnTo>
                    <a:pt x="1122" y="3227"/>
                  </a:lnTo>
                  <a:lnTo>
                    <a:pt x="1051" y="3236"/>
                  </a:lnTo>
                  <a:lnTo>
                    <a:pt x="978" y="3238"/>
                  </a:lnTo>
                  <a:lnTo>
                    <a:pt x="897" y="3236"/>
                  </a:lnTo>
                  <a:lnTo>
                    <a:pt x="820" y="3227"/>
                  </a:lnTo>
                  <a:lnTo>
                    <a:pt x="745" y="3213"/>
                  </a:lnTo>
                  <a:lnTo>
                    <a:pt x="674" y="3193"/>
                  </a:lnTo>
                  <a:lnTo>
                    <a:pt x="606" y="3168"/>
                  </a:lnTo>
                  <a:lnTo>
                    <a:pt x="541" y="3137"/>
                  </a:lnTo>
                  <a:lnTo>
                    <a:pt x="480" y="3100"/>
                  </a:lnTo>
                  <a:lnTo>
                    <a:pt x="422" y="3057"/>
                  </a:lnTo>
                  <a:lnTo>
                    <a:pt x="366" y="3010"/>
                  </a:lnTo>
                  <a:lnTo>
                    <a:pt x="314" y="2955"/>
                  </a:lnTo>
                  <a:lnTo>
                    <a:pt x="266" y="2896"/>
                  </a:lnTo>
                  <a:lnTo>
                    <a:pt x="220" y="2831"/>
                  </a:lnTo>
                  <a:lnTo>
                    <a:pt x="174" y="2754"/>
                  </a:lnTo>
                  <a:lnTo>
                    <a:pt x="133" y="2671"/>
                  </a:lnTo>
                  <a:lnTo>
                    <a:pt x="98" y="2586"/>
                  </a:lnTo>
                  <a:lnTo>
                    <a:pt x="68" y="2496"/>
                  </a:lnTo>
                  <a:lnTo>
                    <a:pt x="43" y="2402"/>
                  </a:lnTo>
                  <a:lnTo>
                    <a:pt x="24" y="2303"/>
                  </a:lnTo>
                  <a:lnTo>
                    <a:pt x="11" y="2200"/>
                  </a:lnTo>
                  <a:lnTo>
                    <a:pt x="2" y="2094"/>
                  </a:lnTo>
                  <a:lnTo>
                    <a:pt x="0" y="1983"/>
                  </a:lnTo>
                  <a:lnTo>
                    <a:pt x="4" y="1855"/>
                  </a:lnTo>
                  <a:lnTo>
                    <a:pt x="13" y="1730"/>
                  </a:lnTo>
                  <a:lnTo>
                    <a:pt x="30" y="1607"/>
                  </a:lnTo>
                  <a:lnTo>
                    <a:pt x="53" y="1488"/>
                  </a:lnTo>
                  <a:lnTo>
                    <a:pt x="82" y="1370"/>
                  </a:lnTo>
                  <a:lnTo>
                    <a:pt x="118" y="1256"/>
                  </a:lnTo>
                  <a:lnTo>
                    <a:pt x="162" y="1144"/>
                  </a:lnTo>
                  <a:lnTo>
                    <a:pt x="211" y="1036"/>
                  </a:lnTo>
                  <a:lnTo>
                    <a:pt x="267" y="929"/>
                  </a:lnTo>
                  <a:lnTo>
                    <a:pt x="330" y="826"/>
                  </a:lnTo>
                  <a:lnTo>
                    <a:pt x="393" y="734"/>
                  </a:lnTo>
                  <a:lnTo>
                    <a:pt x="460" y="646"/>
                  </a:lnTo>
                  <a:lnTo>
                    <a:pt x="534" y="561"/>
                  </a:lnTo>
                  <a:lnTo>
                    <a:pt x="614" y="480"/>
                  </a:lnTo>
                  <a:lnTo>
                    <a:pt x="698" y="401"/>
                  </a:lnTo>
                  <a:lnTo>
                    <a:pt x="789" y="327"/>
                  </a:lnTo>
                  <a:lnTo>
                    <a:pt x="884" y="254"/>
                  </a:lnTo>
                  <a:lnTo>
                    <a:pt x="987" y="185"/>
                  </a:lnTo>
                  <a:lnTo>
                    <a:pt x="1093" y="120"/>
                  </a:lnTo>
                  <a:lnTo>
                    <a:pt x="1205" y="58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44245"/>
              <a:endParaRPr lang="en-US" sz="2133">
                <a:solidFill>
                  <a:srgbClr val="3E4646"/>
                </a:solidFill>
              </a:endParaRPr>
            </a:p>
          </p:txBody>
        </p:sp>
      </p:grpSp>
      <p:sp>
        <p:nvSpPr>
          <p:cNvPr id="15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1487237" y="4045781"/>
            <a:ext cx="4382657" cy="1608441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quote text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1487237" y="5772215"/>
            <a:ext cx="4382657" cy="2585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6322107" y="1616965"/>
            <a:ext cx="824923" cy="824923"/>
            <a:chOff x="320675" y="233363"/>
            <a:chExt cx="738187" cy="738187"/>
          </a:xfrm>
        </p:grpSpPr>
        <p:sp>
          <p:nvSpPr>
            <p:cNvPr id="18" name="Rectangle 17"/>
            <p:cNvSpPr/>
            <p:nvPr userDrawn="1"/>
          </p:nvSpPr>
          <p:spPr>
            <a:xfrm>
              <a:off x="320675" y="233363"/>
              <a:ext cx="738187" cy="7381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4245"/>
              <a:endParaRPr lang="en-US" sz="2133">
                <a:solidFill>
                  <a:srgbClr val="FFFFFF"/>
                </a:solidFill>
              </a:endParaRPr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501721" y="449659"/>
              <a:ext cx="376095" cy="305594"/>
            </a:xfrm>
            <a:custGeom>
              <a:avLst/>
              <a:gdLst>
                <a:gd name="T0" fmla="*/ 3434 w 3985"/>
                <a:gd name="T1" fmla="*/ 329 h 3238"/>
                <a:gd name="T2" fmla="*/ 3089 w 3985"/>
                <a:gd name="T3" fmla="*/ 594 h 3238"/>
                <a:gd name="T4" fmla="*/ 2811 w 3985"/>
                <a:gd name="T5" fmla="*/ 944 h 3238"/>
                <a:gd name="T6" fmla="*/ 2666 w 3985"/>
                <a:gd name="T7" fmla="*/ 1309 h 3238"/>
                <a:gd name="T8" fmla="*/ 2654 w 3985"/>
                <a:gd name="T9" fmla="*/ 1612 h 3238"/>
                <a:gd name="T10" fmla="*/ 2749 w 3985"/>
                <a:gd name="T11" fmla="*/ 1718 h 3238"/>
                <a:gd name="T12" fmla="*/ 3018 w 3985"/>
                <a:gd name="T13" fmla="*/ 1608 h 3238"/>
                <a:gd name="T14" fmla="*/ 3313 w 3985"/>
                <a:gd name="T15" fmla="*/ 1605 h 3238"/>
                <a:gd name="T16" fmla="*/ 3580 w 3985"/>
                <a:gd name="T17" fmla="*/ 1693 h 3238"/>
                <a:gd name="T18" fmla="*/ 3799 w 3985"/>
                <a:gd name="T19" fmla="*/ 1868 h 3238"/>
                <a:gd name="T20" fmla="*/ 3939 w 3985"/>
                <a:gd name="T21" fmla="*/ 2112 h 3238"/>
                <a:gd name="T22" fmla="*/ 3985 w 3985"/>
                <a:gd name="T23" fmla="*/ 2417 h 3238"/>
                <a:gd name="T24" fmla="*/ 3938 w 3985"/>
                <a:gd name="T25" fmla="*/ 2705 h 3238"/>
                <a:gd name="T26" fmla="*/ 3796 w 3985"/>
                <a:gd name="T27" fmla="*/ 2949 h 3238"/>
                <a:gd name="T28" fmla="*/ 3575 w 3985"/>
                <a:gd name="T29" fmla="*/ 3134 h 3238"/>
                <a:gd name="T30" fmla="*/ 3311 w 3985"/>
                <a:gd name="T31" fmla="*/ 3227 h 3238"/>
                <a:gd name="T32" fmla="*/ 3004 w 3985"/>
                <a:gd name="T33" fmla="*/ 3227 h 3238"/>
                <a:gd name="T34" fmla="*/ 2725 w 3985"/>
                <a:gd name="T35" fmla="*/ 3137 h 3238"/>
                <a:gd name="T36" fmla="*/ 2498 w 3985"/>
                <a:gd name="T37" fmla="*/ 2955 h 3238"/>
                <a:gd name="T38" fmla="*/ 2317 w 3985"/>
                <a:gd name="T39" fmla="*/ 2671 h 3238"/>
                <a:gd name="T40" fmla="*/ 2208 w 3985"/>
                <a:gd name="T41" fmla="*/ 2303 h 3238"/>
                <a:gd name="T42" fmla="*/ 2187 w 3985"/>
                <a:gd name="T43" fmla="*/ 1855 h 3238"/>
                <a:gd name="T44" fmla="*/ 2266 w 3985"/>
                <a:gd name="T45" fmla="*/ 1370 h 3238"/>
                <a:gd name="T46" fmla="*/ 2451 w 3985"/>
                <a:gd name="T47" fmla="*/ 929 h 3238"/>
                <a:gd name="T48" fmla="*/ 2718 w 3985"/>
                <a:gd name="T49" fmla="*/ 561 h 3238"/>
                <a:gd name="T50" fmla="*/ 3068 w 3985"/>
                <a:gd name="T51" fmla="*/ 254 h 3238"/>
                <a:gd name="T52" fmla="*/ 3508 w 3985"/>
                <a:gd name="T53" fmla="*/ 0 h 3238"/>
                <a:gd name="T54" fmla="*/ 1250 w 3985"/>
                <a:gd name="T55" fmla="*/ 329 h 3238"/>
                <a:gd name="T56" fmla="*/ 905 w 3985"/>
                <a:gd name="T57" fmla="*/ 594 h 3238"/>
                <a:gd name="T58" fmla="*/ 627 w 3985"/>
                <a:gd name="T59" fmla="*/ 944 h 3238"/>
                <a:gd name="T60" fmla="*/ 482 w 3985"/>
                <a:gd name="T61" fmla="*/ 1309 h 3238"/>
                <a:gd name="T62" fmla="*/ 470 w 3985"/>
                <a:gd name="T63" fmla="*/ 1612 h 3238"/>
                <a:gd name="T64" fmla="*/ 564 w 3985"/>
                <a:gd name="T65" fmla="*/ 1718 h 3238"/>
                <a:gd name="T66" fmla="*/ 832 w 3985"/>
                <a:gd name="T67" fmla="*/ 1608 h 3238"/>
                <a:gd name="T68" fmla="*/ 1127 w 3985"/>
                <a:gd name="T69" fmla="*/ 1605 h 3238"/>
                <a:gd name="T70" fmla="*/ 1391 w 3985"/>
                <a:gd name="T71" fmla="*/ 1693 h 3238"/>
                <a:gd name="T72" fmla="*/ 1608 w 3985"/>
                <a:gd name="T73" fmla="*/ 1863 h 3238"/>
                <a:gd name="T74" fmla="*/ 1742 w 3985"/>
                <a:gd name="T75" fmla="*/ 2078 h 3238"/>
                <a:gd name="T76" fmla="*/ 1799 w 3985"/>
                <a:gd name="T77" fmla="*/ 2343 h 3238"/>
                <a:gd name="T78" fmla="*/ 1773 w 3985"/>
                <a:gd name="T79" fmla="*/ 2638 h 3238"/>
                <a:gd name="T80" fmla="*/ 1649 w 3985"/>
                <a:gd name="T81" fmla="*/ 2897 h 3238"/>
                <a:gd name="T82" fmla="*/ 1447 w 3985"/>
                <a:gd name="T83" fmla="*/ 3094 h 3238"/>
                <a:gd name="T84" fmla="*/ 1191 w 3985"/>
                <a:gd name="T85" fmla="*/ 3211 h 3238"/>
                <a:gd name="T86" fmla="*/ 897 w 3985"/>
                <a:gd name="T87" fmla="*/ 3236 h 3238"/>
                <a:gd name="T88" fmla="*/ 606 w 3985"/>
                <a:gd name="T89" fmla="*/ 3168 h 3238"/>
                <a:gd name="T90" fmla="*/ 366 w 3985"/>
                <a:gd name="T91" fmla="*/ 3010 h 3238"/>
                <a:gd name="T92" fmla="*/ 174 w 3985"/>
                <a:gd name="T93" fmla="*/ 2754 h 3238"/>
                <a:gd name="T94" fmla="*/ 43 w 3985"/>
                <a:gd name="T95" fmla="*/ 2402 h 3238"/>
                <a:gd name="T96" fmla="*/ 0 w 3985"/>
                <a:gd name="T97" fmla="*/ 1983 h 3238"/>
                <a:gd name="T98" fmla="*/ 53 w 3985"/>
                <a:gd name="T99" fmla="*/ 1488 h 3238"/>
                <a:gd name="T100" fmla="*/ 211 w 3985"/>
                <a:gd name="T101" fmla="*/ 1036 h 3238"/>
                <a:gd name="T102" fmla="*/ 460 w 3985"/>
                <a:gd name="T103" fmla="*/ 646 h 3238"/>
                <a:gd name="T104" fmla="*/ 789 w 3985"/>
                <a:gd name="T105" fmla="*/ 327 h 3238"/>
                <a:gd name="T106" fmla="*/ 1205 w 3985"/>
                <a:gd name="T107" fmla="*/ 58 h 3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85" h="3238">
                  <a:moveTo>
                    <a:pt x="3508" y="0"/>
                  </a:moveTo>
                  <a:lnTo>
                    <a:pt x="3627" y="232"/>
                  </a:lnTo>
                  <a:lnTo>
                    <a:pt x="3528" y="277"/>
                  </a:lnTo>
                  <a:lnTo>
                    <a:pt x="3434" y="329"/>
                  </a:lnTo>
                  <a:lnTo>
                    <a:pt x="3342" y="386"/>
                  </a:lnTo>
                  <a:lnTo>
                    <a:pt x="3254" y="450"/>
                  </a:lnTo>
                  <a:lnTo>
                    <a:pt x="3169" y="519"/>
                  </a:lnTo>
                  <a:lnTo>
                    <a:pt x="3089" y="594"/>
                  </a:lnTo>
                  <a:lnTo>
                    <a:pt x="3011" y="676"/>
                  </a:lnTo>
                  <a:lnTo>
                    <a:pt x="2936" y="763"/>
                  </a:lnTo>
                  <a:lnTo>
                    <a:pt x="2869" y="853"/>
                  </a:lnTo>
                  <a:lnTo>
                    <a:pt x="2811" y="944"/>
                  </a:lnTo>
                  <a:lnTo>
                    <a:pt x="2761" y="1035"/>
                  </a:lnTo>
                  <a:lnTo>
                    <a:pt x="2720" y="1126"/>
                  </a:lnTo>
                  <a:lnTo>
                    <a:pt x="2689" y="1217"/>
                  </a:lnTo>
                  <a:lnTo>
                    <a:pt x="2666" y="1309"/>
                  </a:lnTo>
                  <a:lnTo>
                    <a:pt x="2653" y="1402"/>
                  </a:lnTo>
                  <a:lnTo>
                    <a:pt x="2648" y="1494"/>
                  </a:lnTo>
                  <a:lnTo>
                    <a:pt x="2650" y="1555"/>
                  </a:lnTo>
                  <a:lnTo>
                    <a:pt x="2654" y="1612"/>
                  </a:lnTo>
                  <a:lnTo>
                    <a:pt x="2662" y="1666"/>
                  </a:lnTo>
                  <a:lnTo>
                    <a:pt x="2672" y="1717"/>
                  </a:lnTo>
                  <a:lnTo>
                    <a:pt x="2686" y="1764"/>
                  </a:lnTo>
                  <a:lnTo>
                    <a:pt x="2749" y="1718"/>
                  </a:lnTo>
                  <a:lnTo>
                    <a:pt x="2814" y="1681"/>
                  </a:lnTo>
                  <a:lnTo>
                    <a:pt x="2881" y="1649"/>
                  </a:lnTo>
                  <a:lnTo>
                    <a:pt x="2950" y="1625"/>
                  </a:lnTo>
                  <a:lnTo>
                    <a:pt x="3018" y="1608"/>
                  </a:lnTo>
                  <a:lnTo>
                    <a:pt x="3090" y="1597"/>
                  </a:lnTo>
                  <a:lnTo>
                    <a:pt x="3163" y="1594"/>
                  </a:lnTo>
                  <a:lnTo>
                    <a:pt x="3240" y="1597"/>
                  </a:lnTo>
                  <a:lnTo>
                    <a:pt x="3313" y="1605"/>
                  </a:lnTo>
                  <a:lnTo>
                    <a:pt x="3384" y="1619"/>
                  </a:lnTo>
                  <a:lnTo>
                    <a:pt x="3452" y="1639"/>
                  </a:lnTo>
                  <a:lnTo>
                    <a:pt x="3517" y="1663"/>
                  </a:lnTo>
                  <a:lnTo>
                    <a:pt x="3580" y="1693"/>
                  </a:lnTo>
                  <a:lnTo>
                    <a:pt x="3639" y="1729"/>
                  </a:lnTo>
                  <a:lnTo>
                    <a:pt x="3696" y="1770"/>
                  </a:lnTo>
                  <a:lnTo>
                    <a:pt x="3749" y="1817"/>
                  </a:lnTo>
                  <a:lnTo>
                    <a:pt x="3799" y="1868"/>
                  </a:lnTo>
                  <a:lnTo>
                    <a:pt x="3842" y="1924"/>
                  </a:lnTo>
                  <a:lnTo>
                    <a:pt x="3881" y="1983"/>
                  </a:lnTo>
                  <a:lnTo>
                    <a:pt x="3912" y="2046"/>
                  </a:lnTo>
                  <a:lnTo>
                    <a:pt x="3939" y="2112"/>
                  </a:lnTo>
                  <a:lnTo>
                    <a:pt x="3958" y="2182"/>
                  </a:lnTo>
                  <a:lnTo>
                    <a:pt x="3973" y="2257"/>
                  </a:lnTo>
                  <a:lnTo>
                    <a:pt x="3982" y="2334"/>
                  </a:lnTo>
                  <a:lnTo>
                    <a:pt x="3985" y="2417"/>
                  </a:lnTo>
                  <a:lnTo>
                    <a:pt x="3982" y="2493"/>
                  </a:lnTo>
                  <a:lnTo>
                    <a:pt x="3973" y="2566"/>
                  </a:lnTo>
                  <a:lnTo>
                    <a:pt x="3958" y="2638"/>
                  </a:lnTo>
                  <a:lnTo>
                    <a:pt x="3938" y="2705"/>
                  </a:lnTo>
                  <a:lnTo>
                    <a:pt x="3911" y="2770"/>
                  </a:lnTo>
                  <a:lnTo>
                    <a:pt x="3878" y="2833"/>
                  </a:lnTo>
                  <a:lnTo>
                    <a:pt x="3841" y="2892"/>
                  </a:lnTo>
                  <a:lnTo>
                    <a:pt x="3796" y="2949"/>
                  </a:lnTo>
                  <a:lnTo>
                    <a:pt x="3747" y="3004"/>
                  </a:lnTo>
                  <a:lnTo>
                    <a:pt x="3692" y="3053"/>
                  </a:lnTo>
                  <a:lnTo>
                    <a:pt x="3636" y="3097"/>
                  </a:lnTo>
                  <a:lnTo>
                    <a:pt x="3575" y="3134"/>
                  </a:lnTo>
                  <a:lnTo>
                    <a:pt x="3514" y="3166"/>
                  </a:lnTo>
                  <a:lnTo>
                    <a:pt x="3448" y="3192"/>
                  </a:lnTo>
                  <a:lnTo>
                    <a:pt x="3381" y="3213"/>
                  </a:lnTo>
                  <a:lnTo>
                    <a:pt x="3311" y="3227"/>
                  </a:lnTo>
                  <a:lnTo>
                    <a:pt x="3238" y="3236"/>
                  </a:lnTo>
                  <a:lnTo>
                    <a:pt x="3163" y="3238"/>
                  </a:lnTo>
                  <a:lnTo>
                    <a:pt x="3081" y="3236"/>
                  </a:lnTo>
                  <a:lnTo>
                    <a:pt x="3004" y="3227"/>
                  </a:lnTo>
                  <a:lnTo>
                    <a:pt x="2929" y="3213"/>
                  </a:lnTo>
                  <a:lnTo>
                    <a:pt x="2858" y="3193"/>
                  </a:lnTo>
                  <a:lnTo>
                    <a:pt x="2790" y="3168"/>
                  </a:lnTo>
                  <a:lnTo>
                    <a:pt x="2725" y="3137"/>
                  </a:lnTo>
                  <a:lnTo>
                    <a:pt x="2663" y="3100"/>
                  </a:lnTo>
                  <a:lnTo>
                    <a:pt x="2605" y="3057"/>
                  </a:lnTo>
                  <a:lnTo>
                    <a:pt x="2550" y="3010"/>
                  </a:lnTo>
                  <a:lnTo>
                    <a:pt x="2498" y="2955"/>
                  </a:lnTo>
                  <a:lnTo>
                    <a:pt x="2450" y="2896"/>
                  </a:lnTo>
                  <a:lnTo>
                    <a:pt x="2404" y="2831"/>
                  </a:lnTo>
                  <a:lnTo>
                    <a:pt x="2358" y="2754"/>
                  </a:lnTo>
                  <a:lnTo>
                    <a:pt x="2317" y="2671"/>
                  </a:lnTo>
                  <a:lnTo>
                    <a:pt x="2282" y="2586"/>
                  </a:lnTo>
                  <a:lnTo>
                    <a:pt x="2251" y="2496"/>
                  </a:lnTo>
                  <a:lnTo>
                    <a:pt x="2227" y="2402"/>
                  </a:lnTo>
                  <a:lnTo>
                    <a:pt x="2208" y="2303"/>
                  </a:lnTo>
                  <a:lnTo>
                    <a:pt x="2195" y="2200"/>
                  </a:lnTo>
                  <a:lnTo>
                    <a:pt x="2186" y="2094"/>
                  </a:lnTo>
                  <a:lnTo>
                    <a:pt x="2184" y="1983"/>
                  </a:lnTo>
                  <a:lnTo>
                    <a:pt x="2187" y="1855"/>
                  </a:lnTo>
                  <a:lnTo>
                    <a:pt x="2197" y="1730"/>
                  </a:lnTo>
                  <a:lnTo>
                    <a:pt x="2214" y="1607"/>
                  </a:lnTo>
                  <a:lnTo>
                    <a:pt x="2237" y="1488"/>
                  </a:lnTo>
                  <a:lnTo>
                    <a:pt x="2266" y="1370"/>
                  </a:lnTo>
                  <a:lnTo>
                    <a:pt x="2302" y="1256"/>
                  </a:lnTo>
                  <a:lnTo>
                    <a:pt x="2346" y="1144"/>
                  </a:lnTo>
                  <a:lnTo>
                    <a:pt x="2395" y="1036"/>
                  </a:lnTo>
                  <a:lnTo>
                    <a:pt x="2451" y="929"/>
                  </a:lnTo>
                  <a:lnTo>
                    <a:pt x="2514" y="826"/>
                  </a:lnTo>
                  <a:lnTo>
                    <a:pt x="2576" y="734"/>
                  </a:lnTo>
                  <a:lnTo>
                    <a:pt x="2644" y="646"/>
                  </a:lnTo>
                  <a:lnTo>
                    <a:pt x="2718" y="561"/>
                  </a:lnTo>
                  <a:lnTo>
                    <a:pt x="2797" y="480"/>
                  </a:lnTo>
                  <a:lnTo>
                    <a:pt x="2882" y="401"/>
                  </a:lnTo>
                  <a:lnTo>
                    <a:pt x="2973" y="327"/>
                  </a:lnTo>
                  <a:lnTo>
                    <a:pt x="3068" y="254"/>
                  </a:lnTo>
                  <a:lnTo>
                    <a:pt x="3171" y="185"/>
                  </a:lnTo>
                  <a:lnTo>
                    <a:pt x="3277" y="120"/>
                  </a:lnTo>
                  <a:lnTo>
                    <a:pt x="3389" y="58"/>
                  </a:lnTo>
                  <a:lnTo>
                    <a:pt x="3508" y="0"/>
                  </a:lnTo>
                  <a:close/>
                  <a:moveTo>
                    <a:pt x="1324" y="0"/>
                  </a:moveTo>
                  <a:lnTo>
                    <a:pt x="1443" y="232"/>
                  </a:lnTo>
                  <a:lnTo>
                    <a:pt x="1344" y="277"/>
                  </a:lnTo>
                  <a:lnTo>
                    <a:pt x="1250" y="329"/>
                  </a:lnTo>
                  <a:lnTo>
                    <a:pt x="1158" y="386"/>
                  </a:lnTo>
                  <a:lnTo>
                    <a:pt x="1070" y="450"/>
                  </a:lnTo>
                  <a:lnTo>
                    <a:pt x="986" y="519"/>
                  </a:lnTo>
                  <a:lnTo>
                    <a:pt x="905" y="594"/>
                  </a:lnTo>
                  <a:lnTo>
                    <a:pt x="827" y="676"/>
                  </a:lnTo>
                  <a:lnTo>
                    <a:pt x="753" y="763"/>
                  </a:lnTo>
                  <a:lnTo>
                    <a:pt x="685" y="853"/>
                  </a:lnTo>
                  <a:lnTo>
                    <a:pt x="627" y="944"/>
                  </a:lnTo>
                  <a:lnTo>
                    <a:pt x="577" y="1035"/>
                  </a:lnTo>
                  <a:lnTo>
                    <a:pt x="536" y="1126"/>
                  </a:lnTo>
                  <a:lnTo>
                    <a:pt x="505" y="1217"/>
                  </a:lnTo>
                  <a:lnTo>
                    <a:pt x="482" y="1309"/>
                  </a:lnTo>
                  <a:lnTo>
                    <a:pt x="469" y="1402"/>
                  </a:lnTo>
                  <a:lnTo>
                    <a:pt x="464" y="1494"/>
                  </a:lnTo>
                  <a:lnTo>
                    <a:pt x="466" y="1555"/>
                  </a:lnTo>
                  <a:lnTo>
                    <a:pt x="470" y="1612"/>
                  </a:lnTo>
                  <a:lnTo>
                    <a:pt x="478" y="1666"/>
                  </a:lnTo>
                  <a:lnTo>
                    <a:pt x="488" y="1717"/>
                  </a:lnTo>
                  <a:lnTo>
                    <a:pt x="502" y="1764"/>
                  </a:lnTo>
                  <a:lnTo>
                    <a:pt x="564" y="1718"/>
                  </a:lnTo>
                  <a:lnTo>
                    <a:pt x="628" y="1681"/>
                  </a:lnTo>
                  <a:lnTo>
                    <a:pt x="695" y="1649"/>
                  </a:lnTo>
                  <a:lnTo>
                    <a:pt x="762" y="1625"/>
                  </a:lnTo>
                  <a:lnTo>
                    <a:pt x="832" y="1608"/>
                  </a:lnTo>
                  <a:lnTo>
                    <a:pt x="905" y="1597"/>
                  </a:lnTo>
                  <a:lnTo>
                    <a:pt x="978" y="1594"/>
                  </a:lnTo>
                  <a:lnTo>
                    <a:pt x="1054" y="1597"/>
                  </a:lnTo>
                  <a:lnTo>
                    <a:pt x="1127" y="1605"/>
                  </a:lnTo>
                  <a:lnTo>
                    <a:pt x="1197" y="1619"/>
                  </a:lnTo>
                  <a:lnTo>
                    <a:pt x="1265" y="1639"/>
                  </a:lnTo>
                  <a:lnTo>
                    <a:pt x="1330" y="1663"/>
                  </a:lnTo>
                  <a:lnTo>
                    <a:pt x="1391" y="1693"/>
                  </a:lnTo>
                  <a:lnTo>
                    <a:pt x="1452" y="1729"/>
                  </a:lnTo>
                  <a:lnTo>
                    <a:pt x="1509" y="1770"/>
                  </a:lnTo>
                  <a:lnTo>
                    <a:pt x="1563" y="1817"/>
                  </a:lnTo>
                  <a:lnTo>
                    <a:pt x="1608" y="1863"/>
                  </a:lnTo>
                  <a:lnTo>
                    <a:pt x="1649" y="1913"/>
                  </a:lnTo>
                  <a:lnTo>
                    <a:pt x="1684" y="1965"/>
                  </a:lnTo>
                  <a:lnTo>
                    <a:pt x="1715" y="2020"/>
                  </a:lnTo>
                  <a:lnTo>
                    <a:pt x="1742" y="2078"/>
                  </a:lnTo>
                  <a:lnTo>
                    <a:pt x="1762" y="2140"/>
                  </a:lnTo>
                  <a:lnTo>
                    <a:pt x="1779" y="2204"/>
                  </a:lnTo>
                  <a:lnTo>
                    <a:pt x="1791" y="2272"/>
                  </a:lnTo>
                  <a:lnTo>
                    <a:pt x="1799" y="2343"/>
                  </a:lnTo>
                  <a:lnTo>
                    <a:pt x="1801" y="2417"/>
                  </a:lnTo>
                  <a:lnTo>
                    <a:pt x="1797" y="2493"/>
                  </a:lnTo>
                  <a:lnTo>
                    <a:pt x="1789" y="2566"/>
                  </a:lnTo>
                  <a:lnTo>
                    <a:pt x="1773" y="2638"/>
                  </a:lnTo>
                  <a:lnTo>
                    <a:pt x="1751" y="2706"/>
                  </a:lnTo>
                  <a:lnTo>
                    <a:pt x="1722" y="2773"/>
                  </a:lnTo>
                  <a:lnTo>
                    <a:pt x="1689" y="2837"/>
                  </a:lnTo>
                  <a:lnTo>
                    <a:pt x="1649" y="2897"/>
                  </a:lnTo>
                  <a:lnTo>
                    <a:pt x="1604" y="2953"/>
                  </a:lnTo>
                  <a:lnTo>
                    <a:pt x="1556" y="3005"/>
                  </a:lnTo>
                  <a:lnTo>
                    <a:pt x="1504" y="3052"/>
                  </a:lnTo>
                  <a:lnTo>
                    <a:pt x="1447" y="3094"/>
                  </a:lnTo>
                  <a:lnTo>
                    <a:pt x="1387" y="3132"/>
                  </a:lnTo>
                  <a:lnTo>
                    <a:pt x="1324" y="3164"/>
                  </a:lnTo>
                  <a:lnTo>
                    <a:pt x="1257" y="3191"/>
                  </a:lnTo>
                  <a:lnTo>
                    <a:pt x="1191" y="3211"/>
                  </a:lnTo>
                  <a:lnTo>
                    <a:pt x="1122" y="3227"/>
                  </a:lnTo>
                  <a:lnTo>
                    <a:pt x="1051" y="3236"/>
                  </a:lnTo>
                  <a:lnTo>
                    <a:pt x="978" y="3238"/>
                  </a:lnTo>
                  <a:lnTo>
                    <a:pt x="897" y="3236"/>
                  </a:lnTo>
                  <a:lnTo>
                    <a:pt x="820" y="3227"/>
                  </a:lnTo>
                  <a:lnTo>
                    <a:pt x="745" y="3213"/>
                  </a:lnTo>
                  <a:lnTo>
                    <a:pt x="674" y="3193"/>
                  </a:lnTo>
                  <a:lnTo>
                    <a:pt x="606" y="3168"/>
                  </a:lnTo>
                  <a:lnTo>
                    <a:pt x="541" y="3137"/>
                  </a:lnTo>
                  <a:lnTo>
                    <a:pt x="480" y="3100"/>
                  </a:lnTo>
                  <a:lnTo>
                    <a:pt x="422" y="3057"/>
                  </a:lnTo>
                  <a:lnTo>
                    <a:pt x="366" y="3010"/>
                  </a:lnTo>
                  <a:lnTo>
                    <a:pt x="314" y="2955"/>
                  </a:lnTo>
                  <a:lnTo>
                    <a:pt x="266" y="2896"/>
                  </a:lnTo>
                  <a:lnTo>
                    <a:pt x="220" y="2831"/>
                  </a:lnTo>
                  <a:lnTo>
                    <a:pt x="174" y="2754"/>
                  </a:lnTo>
                  <a:lnTo>
                    <a:pt x="133" y="2671"/>
                  </a:lnTo>
                  <a:lnTo>
                    <a:pt x="98" y="2586"/>
                  </a:lnTo>
                  <a:lnTo>
                    <a:pt x="68" y="2496"/>
                  </a:lnTo>
                  <a:lnTo>
                    <a:pt x="43" y="2402"/>
                  </a:lnTo>
                  <a:lnTo>
                    <a:pt x="24" y="2303"/>
                  </a:lnTo>
                  <a:lnTo>
                    <a:pt x="11" y="2200"/>
                  </a:lnTo>
                  <a:lnTo>
                    <a:pt x="2" y="2094"/>
                  </a:lnTo>
                  <a:lnTo>
                    <a:pt x="0" y="1983"/>
                  </a:lnTo>
                  <a:lnTo>
                    <a:pt x="4" y="1855"/>
                  </a:lnTo>
                  <a:lnTo>
                    <a:pt x="13" y="1730"/>
                  </a:lnTo>
                  <a:lnTo>
                    <a:pt x="30" y="1607"/>
                  </a:lnTo>
                  <a:lnTo>
                    <a:pt x="53" y="1488"/>
                  </a:lnTo>
                  <a:lnTo>
                    <a:pt x="82" y="1370"/>
                  </a:lnTo>
                  <a:lnTo>
                    <a:pt x="118" y="1256"/>
                  </a:lnTo>
                  <a:lnTo>
                    <a:pt x="162" y="1144"/>
                  </a:lnTo>
                  <a:lnTo>
                    <a:pt x="211" y="1036"/>
                  </a:lnTo>
                  <a:lnTo>
                    <a:pt x="267" y="929"/>
                  </a:lnTo>
                  <a:lnTo>
                    <a:pt x="330" y="826"/>
                  </a:lnTo>
                  <a:lnTo>
                    <a:pt x="393" y="734"/>
                  </a:lnTo>
                  <a:lnTo>
                    <a:pt x="460" y="646"/>
                  </a:lnTo>
                  <a:lnTo>
                    <a:pt x="534" y="561"/>
                  </a:lnTo>
                  <a:lnTo>
                    <a:pt x="614" y="480"/>
                  </a:lnTo>
                  <a:lnTo>
                    <a:pt x="698" y="401"/>
                  </a:lnTo>
                  <a:lnTo>
                    <a:pt x="789" y="327"/>
                  </a:lnTo>
                  <a:lnTo>
                    <a:pt x="884" y="254"/>
                  </a:lnTo>
                  <a:lnTo>
                    <a:pt x="987" y="185"/>
                  </a:lnTo>
                  <a:lnTo>
                    <a:pt x="1093" y="120"/>
                  </a:lnTo>
                  <a:lnTo>
                    <a:pt x="1205" y="58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44245"/>
              <a:endParaRPr lang="en-US" sz="2133">
                <a:solidFill>
                  <a:srgbClr val="3E4646"/>
                </a:solidFill>
              </a:endParaRPr>
            </a:p>
          </p:txBody>
        </p:sp>
      </p:grpSp>
      <p:sp>
        <p:nvSpPr>
          <p:cNvPr id="20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7275373" y="1616966"/>
            <a:ext cx="4382657" cy="1608441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quote text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275373" y="3343401"/>
            <a:ext cx="4382657" cy="2585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6315164" y="4045780"/>
            <a:ext cx="824923" cy="824923"/>
            <a:chOff x="320675" y="233363"/>
            <a:chExt cx="738187" cy="738187"/>
          </a:xfrm>
        </p:grpSpPr>
        <p:sp>
          <p:nvSpPr>
            <p:cNvPr id="23" name="Rectangle 22"/>
            <p:cNvSpPr/>
            <p:nvPr userDrawn="1"/>
          </p:nvSpPr>
          <p:spPr>
            <a:xfrm>
              <a:off x="320675" y="233363"/>
              <a:ext cx="738187" cy="73818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4245"/>
              <a:endParaRPr lang="en-US" sz="2133">
                <a:solidFill>
                  <a:srgbClr val="FFFFFF"/>
                </a:solidFill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 userDrawn="1"/>
          </p:nvSpPr>
          <p:spPr bwMode="auto">
            <a:xfrm>
              <a:off x="501721" y="449659"/>
              <a:ext cx="376095" cy="305594"/>
            </a:xfrm>
            <a:custGeom>
              <a:avLst/>
              <a:gdLst>
                <a:gd name="T0" fmla="*/ 3434 w 3985"/>
                <a:gd name="T1" fmla="*/ 329 h 3238"/>
                <a:gd name="T2" fmla="*/ 3089 w 3985"/>
                <a:gd name="T3" fmla="*/ 594 h 3238"/>
                <a:gd name="T4" fmla="*/ 2811 w 3985"/>
                <a:gd name="T5" fmla="*/ 944 h 3238"/>
                <a:gd name="T6" fmla="*/ 2666 w 3985"/>
                <a:gd name="T7" fmla="*/ 1309 h 3238"/>
                <a:gd name="T8" fmla="*/ 2654 w 3985"/>
                <a:gd name="T9" fmla="*/ 1612 h 3238"/>
                <a:gd name="T10" fmla="*/ 2749 w 3985"/>
                <a:gd name="T11" fmla="*/ 1718 h 3238"/>
                <a:gd name="T12" fmla="*/ 3018 w 3985"/>
                <a:gd name="T13" fmla="*/ 1608 h 3238"/>
                <a:gd name="T14" fmla="*/ 3313 w 3985"/>
                <a:gd name="T15" fmla="*/ 1605 h 3238"/>
                <a:gd name="T16" fmla="*/ 3580 w 3985"/>
                <a:gd name="T17" fmla="*/ 1693 h 3238"/>
                <a:gd name="T18" fmla="*/ 3799 w 3985"/>
                <a:gd name="T19" fmla="*/ 1868 h 3238"/>
                <a:gd name="T20" fmla="*/ 3939 w 3985"/>
                <a:gd name="T21" fmla="*/ 2112 h 3238"/>
                <a:gd name="T22" fmla="*/ 3985 w 3985"/>
                <a:gd name="T23" fmla="*/ 2417 h 3238"/>
                <a:gd name="T24" fmla="*/ 3938 w 3985"/>
                <a:gd name="T25" fmla="*/ 2705 h 3238"/>
                <a:gd name="T26" fmla="*/ 3796 w 3985"/>
                <a:gd name="T27" fmla="*/ 2949 h 3238"/>
                <a:gd name="T28" fmla="*/ 3575 w 3985"/>
                <a:gd name="T29" fmla="*/ 3134 h 3238"/>
                <a:gd name="T30" fmla="*/ 3311 w 3985"/>
                <a:gd name="T31" fmla="*/ 3227 h 3238"/>
                <a:gd name="T32" fmla="*/ 3004 w 3985"/>
                <a:gd name="T33" fmla="*/ 3227 h 3238"/>
                <a:gd name="T34" fmla="*/ 2725 w 3985"/>
                <a:gd name="T35" fmla="*/ 3137 h 3238"/>
                <a:gd name="T36" fmla="*/ 2498 w 3985"/>
                <a:gd name="T37" fmla="*/ 2955 h 3238"/>
                <a:gd name="T38" fmla="*/ 2317 w 3985"/>
                <a:gd name="T39" fmla="*/ 2671 h 3238"/>
                <a:gd name="T40" fmla="*/ 2208 w 3985"/>
                <a:gd name="T41" fmla="*/ 2303 h 3238"/>
                <a:gd name="T42" fmla="*/ 2187 w 3985"/>
                <a:gd name="T43" fmla="*/ 1855 h 3238"/>
                <a:gd name="T44" fmla="*/ 2266 w 3985"/>
                <a:gd name="T45" fmla="*/ 1370 h 3238"/>
                <a:gd name="T46" fmla="*/ 2451 w 3985"/>
                <a:gd name="T47" fmla="*/ 929 h 3238"/>
                <a:gd name="T48" fmla="*/ 2718 w 3985"/>
                <a:gd name="T49" fmla="*/ 561 h 3238"/>
                <a:gd name="T50" fmla="*/ 3068 w 3985"/>
                <a:gd name="T51" fmla="*/ 254 h 3238"/>
                <a:gd name="T52" fmla="*/ 3508 w 3985"/>
                <a:gd name="T53" fmla="*/ 0 h 3238"/>
                <a:gd name="T54" fmla="*/ 1250 w 3985"/>
                <a:gd name="T55" fmla="*/ 329 h 3238"/>
                <a:gd name="T56" fmla="*/ 905 w 3985"/>
                <a:gd name="T57" fmla="*/ 594 h 3238"/>
                <a:gd name="T58" fmla="*/ 627 w 3985"/>
                <a:gd name="T59" fmla="*/ 944 h 3238"/>
                <a:gd name="T60" fmla="*/ 482 w 3985"/>
                <a:gd name="T61" fmla="*/ 1309 h 3238"/>
                <a:gd name="T62" fmla="*/ 470 w 3985"/>
                <a:gd name="T63" fmla="*/ 1612 h 3238"/>
                <a:gd name="T64" fmla="*/ 564 w 3985"/>
                <a:gd name="T65" fmla="*/ 1718 h 3238"/>
                <a:gd name="T66" fmla="*/ 832 w 3985"/>
                <a:gd name="T67" fmla="*/ 1608 h 3238"/>
                <a:gd name="T68" fmla="*/ 1127 w 3985"/>
                <a:gd name="T69" fmla="*/ 1605 h 3238"/>
                <a:gd name="T70" fmla="*/ 1391 w 3985"/>
                <a:gd name="T71" fmla="*/ 1693 h 3238"/>
                <a:gd name="T72" fmla="*/ 1608 w 3985"/>
                <a:gd name="T73" fmla="*/ 1863 h 3238"/>
                <a:gd name="T74" fmla="*/ 1742 w 3985"/>
                <a:gd name="T75" fmla="*/ 2078 h 3238"/>
                <a:gd name="T76" fmla="*/ 1799 w 3985"/>
                <a:gd name="T77" fmla="*/ 2343 h 3238"/>
                <a:gd name="T78" fmla="*/ 1773 w 3985"/>
                <a:gd name="T79" fmla="*/ 2638 h 3238"/>
                <a:gd name="T80" fmla="*/ 1649 w 3985"/>
                <a:gd name="T81" fmla="*/ 2897 h 3238"/>
                <a:gd name="T82" fmla="*/ 1447 w 3985"/>
                <a:gd name="T83" fmla="*/ 3094 h 3238"/>
                <a:gd name="T84" fmla="*/ 1191 w 3985"/>
                <a:gd name="T85" fmla="*/ 3211 h 3238"/>
                <a:gd name="T86" fmla="*/ 897 w 3985"/>
                <a:gd name="T87" fmla="*/ 3236 h 3238"/>
                <a:gd name="T88" fmla="*/ 606 w 3985"/>
                <a:gd name="T89" fmla="*/ 3168 h 3238"/>
                <a:gd name="T90" fmla="*/ 366 w 3985"/>
                <a:gd name="T91" fmla="*/ 3010 h 3238"/>
                <a:gd name="T92" fmla="*/ 174 w 3985"/>
                <a:gd name="T93" fmla="*/ 2754 h 3238"/>
                <a:gd name="T94" fmla="*/ 43 w 3985"/>
                <a:gd name="T95" fmla="*/ 2402 h 3238"/>
                <a:gd name="T96" fmla="*/ 0 w 3985"/>
                <a:gd name="T97" fmla="*/ 1983 h 3238"/>
                <a:gd name="T98" fmla="*/ 53 w 3985"/>
                <a:gd name="T99" fmla="*/ 1488 h 3238"/>
                <a:gd name="T100" fmla="*/ 211 w 3985"/>
                <a:gd name="T101" fmla="*/ 1036 h 3238"/>
                <a:gd name="T102" fmla="*/ 460 w 3985"/>
                <a:gd name="T103" fmla="*/ 646 h 3238"/>
                <a:gd name="T104" fmla="*/ 789 w 3985"/>
                <a:gd name="T105" fmla="*/ 327 h 3238"/>
                <a:gd name="T106" fmla="*/ 1205 w 3985"/>
                <a:gd name="T107" fmla="*/ 58 h 3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85" h="3238">
                  <a:moveTo>
                    <a:pt x="3508" y="0"/>
                  </a:moveTo>
                  <a:lnTo>
                    <a:pt x="3627" y="232"/>
                  </a:lnTo>
                  <a:lnTo>
                    <a:pt x="3528" y="277"/>
                  </a:lnTo>
                  <a:lnTo>
                    <a:pt x="3434" y="329"/>
                  </a:lnTo>
                  <a:lnTo>
                    <a:pt x="3342" y="386"/>
                  </a:lnTo>
                  <a:lnTo>
                    <a:pt x="3254" y="450"/>
                  </a:lnTo>
                  <a:lnTo>
                    <a:pt x="3169" y="519"/>
                  </a:lnTo>
                  <a:lnTo>
                    <a:pt x="3089" y="594"/>
                  </a:lnTo>
                  <a:lnTo>
                    <a:pt x="3011" y="676"/>
                  </a:lnTo>
                  <a:lnTo>
                    <a:pt x="2936" y="763"/>
                  </a:lnTo>
                  <a:lnTo>
                    <a:pt x="2869" y="853"/>
                  </a:lnTo>
                  <a:lnTo>
                    <a:pt x="2811" y="944"/>
                  </a:lnTo>
                  <a:lnTo>
                    <a:pt x="2761" y="1035"/>
                  </a:lnTo>
                  <a:lnTo>
                    <a:pt x="2720" y="1126"/>
                  </a:lnTo>
                  <a:lnTo>
                    <a:pt x="2689" y="1217"/>
                  </a:lnTo>
                  <a:lnTo>
                    <a:pt x="2666" y="1309"/>
                  </a:lnTo>
                  <a:lnTo>
                    <a:pt x="2653" y="1402"/>
                  </a:lnTo>
                  <a:lnTo>
                    <a:pt x="2648" y="1494"/>
                  </a:lnTo>
                  <a:lnTo>
                    <a:pt x="2650" y="1555"/>
                  </a:lnTo>
                  <a:lnTo>
                    <a:pt x="2654" y="1612"/>
                  </a:lnTo>
                  <a:lnTo>
                    <a:pt x="2662" y="1666"/>
                  </a:lnTo>
                  <a:lnTo>
                    <a:pt x="2672" y="1717"/>
                  </a:lnTo>
                  <a:lnTo>
                    <a:pt x="2686" y="1764"/>
                  </a:lnTo>
                  <a:lnTo>
                    <a:pt x="2749" y="1718"/>
                  </a:lnTo>
                  <a:lnTo>
                    <a:pt x="2814" y="1681"/>
                  </a:lnTo>
                  <a:lnTo>
                    <a:pt x="2881" y="1649"/>
                  </a:lnTo>
                  <a:lnTo>
                    <a:pt x="2950" y="1625"/>
                  </a:lnTo>
                  <a:lnTo>
                    <a:pt x="3018" y="1608"/>
                  </a:lnTo>
                  <a:lnTo>
                    <a:pt x="3090" y="1597"/>
                  </a:lnTo>
                  <a:lnTo>
                    <a:pt x="3163" y="1594"/>
                  </a:lnTo>
                  <a:lnTo>
                    <a:pt x="3240" y="1597"/>
                  </a:lnTo>
                  <a:lnTo>
                    <a:pt x="3313" y="1605"/>
                  </a:lnTo>
                  <a:lnTo>
                    <a:pt x="3384" y="1619"/>
                  </a:lnTo>
                  <a:lnTo>
                    <a:pt x="3452" y="1639"/>
                  </a:lnTo>
                  <a:lnTo>
                    <a:pt x="3517" y="1663"/>
                  </a:lnTo>
                  <a:lnTo>
                    <a:pt x="3580" y="1693"/>
                  </a:lnTo>
                  <a:lnTo>
                    <a:pt x="3639" y="1729"/>
                  </a:lnTo>
                  <a:lnTo>
                    <a:pt x="3696" y="1770"/>
                  </a:lnTo>
                  <a:lnTo>
                    <a:pt x="3749" y="1817"/>
                  </a:lnTo>
                  <a:lnTo>
                    <a:pt x="3799" y="1868"/>
                  </a:lnTo>
                  <a:lnTo>
                    <a:pt x="3842" y="1924"/>
                  </a:lnTo>
                  <a:lnTo>
                    <a:pt x="3881" y="1983"/>
                  </a:lnTo>
                  <a:lnTo>
                    <a:pt x="3912" y="2046"/>
                  </a:lnTo>
                  <a:lnTo>
                    <a:pt x="3939" y="2112"/>
                  </a:lnTo>
                  <a:lnTo>
                    <a:pt x="3958" y="2182"/>
                  </a:lnTo>
                  <a:lnTo>
                    <a:pt x="3973" y="2257"/>
                  </a:lnTo>
                  <a:lnTo>
                    <a:pt x="3982" y="2334"/>
                  </a:lnTo>
                  <a:lnTo>
                    <a:pt x="3985" y="2417"/>
                  </a:lnTo>
                  <a:lnTo>
                    <a:pt x="3982" y="2493"/>
                  </a:lnTo>
                  <a:lnTo>
                    <a:pt x="3973" y="2566"/>
                  </a:lnTo>
                  <a:lnTo>
                    <a:pt x="3958" y="2638"/>
                  </a:lnTo>
                  <a:lnTo>
                    <a:pt x="3938" y="2705"/>
                  </a:lnTo>
                  <a:lnTo>
                    <a:pt x="3911" y="2770"/>
                  </a:lnTo>
                  <a:lnTo>
                    <a:pt x="3878" y="2833"/>
                  </a:lnTo>
                  <a:lnTo>
                    <a:pt x="3841" y="2892"/>
                  </a:lnTo>
                  <a:lnTo>
                    <a:pt x="3796" y="2949"/>
                  </a:lnTo>
                  <a:lnTo>
                    <a:pt x="3747" y="3004"/>
                  </a:lnTo>
                  <a:lnTo>
                    <a:pt x="3692" y="3053"/>
                  </a:lnTo>
                  <a:lnTo>
                    <a:pt x="3636" y="3097"/>
                  </a:lnTo>
                  <a:lnTo>
                    <a:pt x="3575" y="3134"/>
                  </a:lnTo>
                  <a:lnTo>
                    <a:pt x="3514" y="3166"/>
                  </a:lnTo>
                  <a:lnTo>
                    <a:pt x="3448" y="3192"/>
                  </a:lnTo>
                  <a:lnTo>
                    <a:pt x="3381" y="3213"/>
                  </a:lnTo>
                  <a:lnTo>
                    <a:pt x="3311" y="3227"/>
                  </a:lnTo>
                  <a:lnTo>
                    <a:pt x="3238" y="3236"/>
                  </a:lnTo>
                  <a:lnTo>
                    <a:pt x="3163" y="3238"/>
                  </a:lnTo>
                  <a:lnTo>
                    <a:pt x="3081" y="3236"/>
                  </a:lnTo>
                  <a:lnTo>
                    <a:pt x="3004" y="3227"/>
                  </a:lnTo>
                  <a:lnTo>
                    <a:pt x="2929" y="3213"/>
                  </a:lnTo>
                  <a:lnTo>
                    <a:pt x="2858" y="3193"/>
                  </a:lnTo>
                  <a:lnTo>
                    <a:pt x="2790" y="3168"/>
                  </a:lnTo>
                  <a:lnTo>
                    <a:pt x="2725" y="3137"/>
                  </a:lnTo>
                  <a:lnTo>
                    <a:pt x="2663" y="3100"/>
                  </a:lnTo>
                  <a:lnTo>
                    <a:pt x="2605" y="3057"/>
                  </a:lnTo>
                  <a:lnTo>
                    <a:pt x="2550" y="3010"/>
                  </a:lnTo>
                  <a:lnTo>
                    <a:pt x="2498" y="2955"/>
                  </a:lnTo>
                  <a:lnTo>
                    <a:pt x="2450" y="2896"/>
                  </a:lnTo>
                  <a:lnTo>
                    <a:pt x="2404" y="2831"/>
                  </a:lnTo>
                  <a:lnTo>
                    <a:pt x="2358" y="2754"/>
                  </a:lnTo>
                  <a:lnTo>
                    <a:pt x="2317" y="2671"/>
                  </a:lnTo>
                  <a:lnTo>
                    <a:pt x="2282" y="2586"/>
                  </a:lnTo>
                  <a:lnTo>
                    <a:pt x="2251" y="2496"/>
                  </a:lnTo>
                  <a:lnTo>
                    <a:pt x="2227" y="2402"/>
                  </a:lnTo>
                  <a:lnTo>
                    <a:pt x="2208" y="2303"/>
                  </a:lnTo>
                  <a:lnTo>
                    <a:pt x="2195" y="2200"/>
                  </a:lnTo>
                  <a:lnTo>
                    <a:pt x="2186" y="2094"/>
                  </a:lnTo>
                  <a:lnTo>
                    <a:pt x="2184" y="1983"/>
                  </a:lnTo>
                  <a:lnTo>
                    <a:pt x="2187" y="1855"/>
                  </a:lnTo>
                  <a:lnTo>
                    <a:pt x="2197" y="1730"/>
                  </a:lnTo>
                  <a:lnTo>
                    <a:pt x="2214" y="1607"/>
                  </a:lnTo>
                  <a:lnTo>
                    <a:pt x="2237" y="1488"/>
                  </a:lnTo>
                  <a:lnTo>
                    <a:pt x="2266" y="1370"/>
                  </a:lnTo>
                  <a:lnTo>
                    <a:pt x="2302" y="1256"/>
                  </a:lnTo>
                  <a:lnTo>
                    <a:pt x="2346" y="1144"/>
                  </a:lnTo>
                  <a:lnTo>
                    <a:pt x="2395" y="1036"/>
                  </a:lnTo>
                  <a:lnTo>
                    <a:pt x="2451" y="929"/>
                  </a:lnTo>
                  <a:lnTo>
                    <a:pt x="2514" y="826"/>
                  </a:lnTo>
                  <a:lnTo>
                    <a:pt x="2576" y="734"/>
                  </a:lnTo>
                  <a:lnTo>
                    <a:pt x="2644" y="646"/>
                  </a:lnTo>
                  <a:lnTo>
                    <a:pt x="2718" y="561"/>
                  </a:lnTo>
                  <a:lnTo>
                    <a:pt x="2797" y="480"/>
                  </a:lnTo>
                  <a:lnTo>
                    <a:pt x="2882" y="401"/>
                  </a:lnTo>
                  <a:lnTo>
                    <a:pt x="2973" y="327"/>
                  </a:lnTo>
                  <a:lnTo>
                    <a:pt x="3068" y="254"/>
                  </a:lnTo>
                  <a:lnTo>
                    <a:pt x="3171" y="185"/>
                  </a:lnTo>
                  <a:lnTo>
                    <a:pt x="3277" y="120"/>
                  </a:lnTo>
                  <a:lnTo>
                    <a:pt x="3389" y="58"/>
                  </a:lnTo>
                  <a:lnTo>
                    <a:pt x="3508" y="0"/>
                  </a:lnTo>
                  <a:close/>
                  <a:moveTo>
                    <a:pt x="1324" y="0"/>
                  </a:moveTo>
                  <a:lnTo>
                    <a:pt x="1443" y="232"/>
                  </a:lnTo>
                  <a:lnTo>
                    <a:pt x="1344" y="277"/>
                  </a:lnTo>
                  <a:lnTo>
                    <a:pt x="1250" y="329"/>
                  </a:lnTo>
                  <a:lnTo>
                    <a:pt x="1158" y="386"/>
                  </a:lnTo>
                  <a:lnTo>
                    <a:pt x="1070" y="450"/>
                  </a:lnTo>
                  <a:lnTo>
                    <a:pt x="986" y="519"/>
                  </a:lnTo>
                  <a:lnTo>
                    <a:pt x="905" y="594"/>
                  </a:lnTo>
                  <a:lnTo>
                    <a:pt x="827" y="676"/>
                  </a:lnTo>
                  <a:lnTo>
                    <a:pt x="753" y="763"/>
                  </a:lnTo>
                  <a:lnTo>
                    <a:pt x="685" y="853"/>
                  </a:lnTo>
                  <a:lnTo>
                    <a:pt x="627" y="944"/>
                  </a:lnTo>
                  <a:lnTo>
                    <a:pt x="577" y="1035"/>
                  </a:lnTo>
                  <a:lnTo>
                    <a:pt x="536" y="1126"/>
                  </a:lnTo>
                  <a:lnTo>
                    <a:pt x="505" y="1217"/>
                  </a:lnTo>
                  <a:lnTo>
                    <a:pt x="482" y="1309"/>
                  </a:lnTo>
                  <a:lnTo>
                    <a:pt x="469" y="1402"/>
                  </a:lnTo>
                  <a:lnTo>
                    <a:pt x="464" y="1494"/>
                  </a:lnTo>
                  <a:lnTo>
                    <a:pt x="466" y="1555"/>
                  </a:lnTo>
                  <a:lnTo>
                    <a:pt x="470" y="1612"/>
                  </a:lnTo>
                  <a:lnTo>
                    <a:pt x="478" y="1666"/>
                  </a:lnTo>
                  <a:lnTo>
                    <a:pt x="488" y="1717"/>
                  </a:lnTo>
                  <a:lnTo>
                    <a:pt x="502" y="1764"/>
                  </a:lnTo>
                  <a:lnTo>
                    <a:pt x="564" y="1718"/>
                  </a:lnTo>
                  <a:lnTo>
                    <a:pt x="628" y="1681"/>
                  </a:lnTo>
                  <a:lnTo>
                    <a:pt x="695" y="1649"/>
                  </a:lnTo>
                  <a:lnTo>
                    <a:pt x="762" y="1625"/>
                  </a:lnTo>
                  <a:lnTo>
                    <a:pt x="832" y="1608"/>
                  </a:lnTo>
                  <a:lnTo>
                    <a:pt x="905" y="1597"/>
                  </a:lnTo>
                  <a:lnTo>
                    <a:pt x="978" y="1594"/>
                  </a:lnTo>
                  <a:lnTo>
                    <a:pt x="1054" y="1597"/>
                  </a:lnTo>
                  <a:lnTo>
                    <a:pt x="1127" y="1605"/>
                  </a:lnTo>
                  <a:lnTo>
                    <a:pt x="1197" y="1619"/>
                  </a:lnTo>
                  <a:lnTo>
                    <a:pt x="1265" y="1639"/>
                  </a:lnTo>
                  <a:lnTo>
                    <a:pt x="1330" y="1663"/>
                  </a:lnTo>
                  <a:lnTo>
                    <a:pt x="1391" y="1693"/>
                  </a:lnTo>
                  <a:lnTo>
                    <a:pt x="1452" y="1729"/>
                  </a:lnTo>
                  <a:lnTo>
                    <a:pt x="1509" y="1770"/>
                  </a:lnTo>
                  <a:lnTo>
                    <a:pt x="1563" y="1817"/>
                  </a:lnTo>
                  <a:lnTo>
                    <a:pt x="1608" y="1863"/>
                  </a:lnTo>
                  <a:lnTo>
                    <a:pt x="1649" y="1913"/>
                  </a:lnTo>
                  <a:lnTo>
                    <a:pt x="1684" y="1965"/>
                  </a:lnTo>
                  <a:lnTo>
                    <a:pt x="1715" y="2020"/>
                  </a:lnTo>
                  <a:lnTo>
                    <a:pt x="1742" y="2078"/>
                  </a:lnTo>
                  <a:lnTo>
                    <a:pt x="1762" y="2140"/>
                  </a:lnTo>
                  <a:lnTo>
                    <a:pt x="1779" y="2204"/>
                  </a:lnTo>
                  <a:lnTo>
                    <a:pt x="1791" y="2272"/>
                  </a:lnTo>
                  <a:lnTo>
                    <a:pt x="1799" y="2343"/>
                  </a:lnTo>
                  <a:lnTo>
                    <a:pt x="1801" y="2417"/>
                  </a:lnTo>
                  <a:lnTo>
                    <a:pt x="1797" y="2493"/>
                  </a:lnTo>
                  <a:lnTo>
                    <a:pt x="1789" y="2566"/>
                  </a:lnTo>
                  <a:lnTo>
                    <a:pt x="1773" y="2638"/>
                  </a:lnTo>
                  <a:lnTo>
                    <a:pt x="1751" y="2706"/>
                  </a:lnTo>
                  <a:lnTo>
                    <a:pt x="1722" y="2773"/>
                  </a:lnTo>
                  <a:lnTo>
                    <a:pt x="1689" y="2837"/>
                  </a:lnTo>
                  <a:lnTo>
                    <a:pt x="1649" y="2897"/>
                  </a:lnTo>
                  <a:lnTo>
                    <a:pt x="1604" y="2953"/>
                  </a:lnTo>
                  <a:lnTo>
                    <a:pt x="1556" y="3005"/>
                  </a:lnTo>
                  <a:lnTo>
                    <a:pt x="1504" y="3052"/>
                  </a:lnTo>
                  <a:lnTo>
                    <a:pt x="1447" y="3094"/>
                  </a:lnTo>
                  <a:lnTo>
                    <a:pt x="1387" y="3132"/>
                  </a:lnTo>
                  <a:lnTo>
                    <a:pt x="1324" y="3164"/>
                  </a:lnTo>
                  <a:lnTo>
                    <a:pt x="1257" y="3191"/>
                  </a:lnTo>
                  <a:lnTo>
                    <a:pt x="1191" y="3211"/>
                  </a:lnTo>
                  <a:lnTo>
                    <a:pt x="1122" y="3227"/>
                  </a:lnTo>
                  <a:lnTo>
                    <a:pt x="1051" y="3236"/>
                  </a:lnTo>
                  <a:lnTo>
                    <a:pt x="978" y="3238"/>
                  </a:lnTo>
                  <a:lnTo>
                    <a:pt x="897" y="3236"/>
                  </a:lnTo>
                  <a:lnTo>
                    <a:pt x="820" y="3227"/>
                  </a:lnTo>
                  <a:lnTo>
                    <a:pt x="745" y="3213"/>
                  </a:lnTo>
                  <a:lnTo>
                    <a:pt x="674" y="3193"/>
                  </a:lnTo>
                  <a:lnTo>
                    <a:pt x="606" y="3168"/>
                  </a:lnTo>
                  <a:lnTo>
                    <a:pt x="541" y="3137"/>
                  </a:lnTo>
                  <a:lnTo>
                    <a:pt x="480" y="3100"/>
                  </a:lnTo>
                  <a:lnTo>
                    <a:pt x="422" y="3057"/>
                  </a:lnTo>
                  <a:lnTo>
                    <a:pt x="366" y="3010"/>
                  </a:lnTo>
                  <a:lnTo>
                    <a:pt x="314" y="2955"/>
                  </a:lnTo>
                  <a:lnTo>
                    <a:pt x="266" y="2896"/>
                  </a:lnTo>
                  <a:lnTo>
                    <a:pt x="220" y="2831"/>
                  </a:lnTo>
                  <a:lnTo>
                    <a:pt x="174" y="2754"/>
                  </a:lnTo>
                  <a:lnTo>
                    <a:pt x="133" y="2671"/>
                  </a:lnTo>
                  <a:lnTo>
                    <a:pt x="98" y="2586"/>
                  </a:lnTo>
                  <a:lnTo>
                    <a:pt x="68" y="2496"/>
                  </a:lnTo>
                  <a:lnTo>
                    <a:pt x="43" y="2402"/>
                  </a:lnTo>
                  <a:lnTo>
                    <a:pt x="24" y="2303"/>
                  </a:lnTo>
                  <a:lnTo>
                    <a:pt x="11" y="2200"/>
                  </a:lnTo>
                  <a:lnTo>
                    <a:pt x="2" y="2094"/>
                  </a:lnTo>
                  <a:lnTo>
                    <a:pt x="0" y="1983"/>
                  </a:lnTo>
                  <a:lnTo>
                    <a:pt x="4" y="1855"/>
                  </a:lnTo>
                  <a:lnTo>
                    <a:pt x="13" y="1730"/>
                  </a:lnTo>
                  <a:lnTo>
                    <a:pt x="30" y="1607"/>
                  </a:lnTo>
                  <a:lnTo>
                    <a:pt x="53" y="1488"/>
                  </a:lnTo>
                  <a:lnTo>
                    <a:pt x="82" y="1370"/>
                  </a:lnTo>
                  <a:lnTo>
                    <a:pt x="118" y="1256"/>
                  </a:lnTo>
                  <a:lnTo>
                    <a:pt x="162" y="1144"/>
                  </a:lnTo>
                  <a:lnTo>
                    <a:pt x="211" y="1036"/>
                  </a:lnTo>
                  <a:lnTo>
                    <a:pt x="267" y="929"/>
                  </a:lnTo>
                  <a:lnTo>
                    <a:pt x="330" y="826"/>
                  </a:lnTo>
                  <a:lnTo>
                    <a:pt x="393" y="734"/>
                  </a:lnTo>
                  <a:lnTo>
                    <a:pt x="460" y="646"/>
                  </a:lnTo>
                  <a:lnTo>
                    <a:pt x="534" y="561"/>
                  </a:lnTo>
                  <a:lnTo>
                    <a:pt x="614" y="480"/>
                  </a:lnTo>
                  <a:lnTo>
                    <a:pt x="698" y="401"/>
                  </a:lnTo>
                  <a:lnTo>
                    <a:pt x="789" y="327"/>
                  </a:lnTo>
                  <a:lnTo>
                    <a:pt x="884" y="254"/>
                  </a:lnTo>
                  <a:lnTo>
                    <a:pt x="987" y="185"/>
                  </a:lnTo>
                  <a:lnTo>
                    <a:pt x="1093" y="120"/>
                  </a:lnTo>
                  <a:lnTo>
                    <a:pt x="1205" y="58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44245"/>
              <a:endParaRPr lang="en-US" sz="2133">
                <a:solidFill>
                  <a:srgbClr val="3E4646"/>
                </a:solidFill>
              </a:endParaRPr>
            </a:p>
          </p:txBody>
        </p:sp>
      </p:grpSp>
      <p:sp>
        <p:nvSpPr>
          <p:cNvPr id="25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7268430" y="4045781"/>
            <a:ext cx="4382657" cy="1608441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quote text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7268430" y="5772215"/>
            <a:ext cx="4382657" cy="2585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67" b="1" baseline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75330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- Long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74106" y="1714149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0914" y="1596032"/>
            <a:ext cx="568629" cy="56862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374106" y="2640713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0914" y="2522596"/>
            <a:ext cx="568629" cy="568629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540914" y="3449160"/>
            <a:ext cx="568629" cy="568629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540914" y="4375724"/>
            <a:ext cx="568629" cy="568629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540914" y="5302287"/>
            <a:ext cx="568629" cy="56862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1374106" y="3567276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374106" y="4493841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1374106" y="5420403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459015" y="1714149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6625823" y="1596032"/>
            <a:ext cx="568629" cy="56862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7459015" y="2640713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6625823" y="2522596"/>
            <a:ext cx="568629" cy="568629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6625823" y="3449160"/>
            <a:ext cx="568629" cy="568629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6625823" y="4375724"/>
            <a:ext cx="568629" cy="568629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6625823" y="5302287"/>
            <a:ext cx="568629" cy="568629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7459015" y="3567276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59015" y="4493841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59015" y="5420403"/>
            <a:ext cx="4133332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31AB015-1897-4FF9-9C43-36CB62C21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3" y="213137"/>
            <a:ext cx="11101777" cy="784115"/>
          </a:xfrm>
        </p:spPr>
        <p:txBody>
          <a:bodyPr vert="horz" wrap="square" lIns="0" tIns="45720" rIns="0" bIns="0" rtlCol="0" anchor="b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F1F04C-4A56-4678-A3D0-AA2BB8A00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42CE3E8-6BB6-4A61-BC1F-C227C0E0D073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264243-BB23-4519-BF4B-F649B4B7282B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914" y="1118960"/>
            <a:ext cx="1832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4801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Pix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14" y="94451"/>
            <a:ext cx="9543612" cy="784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C97CC4E-836C-41BC-8D94-4A1859A496D2}"/>
              </a:ext>
            </a:extLst>
          </p:cNvPr>
          <p:cNvGrpSpPr/>
          <p:nvPr userDrawn="1"/>
        </p:nvGrpSpPr>
        <p:grpSpPr>
          <a:xfrm>
            <a:off x="10467704" y="1"/>
            <a:ext cx="1724296" cy="957943"/>
            <a:chOff x="7850778" y="0"/>
            <a:chExt cx="1293222" cy="718457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DC68A3D-B85E-405D-BD96-F7762193B639}"/>
                </a:ext>
              </a:extLst>
            </p:cNvPr>
            <p:cNvSpPr/>
            <p:nvPr userDrawn="1"/>
          </p:nvSpPr>
          <p:spPr>
            <a:xfrm>
              <a:off x="9000309" y="287383"/>
              <a:ext cx="143691" cy="143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22233C5-95E1-4735-BA1E-2D56ACD7EF4B}"/>
                </a:ext>
              </a:extLst>
            </p:cNvPr>
            <p:cNvSpPr/>
            <p:nvPr userDrawn="1"/>
          </p:nvSpPr>
          <p:spPr>
            <a:xfrm>
              <a:off x="8712926" y="0"/>
              <a:ext cx="143691" cy="143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0BB066A-279D-4C20-896D-F37C338E890F}"/>
                </a:ext>
              </a:extLst>
            </p:cNvPr>
            <p:cNvSpPr/>
            <p:nvPr userDrawn="1"/>
          </p:nvSpPr>
          <p:spPr>
            <a:xfrm>
              <a:off x="8712926" y="287383"/>
              <a:ext cx="143691" cy="143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5D40BC3-4273-474F-8702-2CC6F83A5A15}"/>
                </a:ext>
              </a:extLst>
            </p:cNvPr>
            <p:cNvSpPr/>
            <p:nvPr userDrawn="1"/>
          </p:nvSpPr>
          <p:spPr>
            <a:xfrm>
              <a:off x="8712926" y="574766"/>
              <a:ext cx="143691" cy="143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49E7658-A507-45A9-9687-4A5B642D7C5E}"/>
                </a:ext>
              </a:extLst>
            </p:cNvPr>
            <p:cNvSpPr/>
            <p:nvPr userDrawn="1"/>
          </p:nvSpPr>
          <p:spPr>
            <a:xfrm>
              <a:off x="8569234" y="431074"/>
              <a:ext cx="143691" cy="143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D989AF1-8504-4A7D-9599-BB6F52B226E1}"/>
                </a:ext>
              </a:extLst>
            </p:cNvPr>
            <p:cNvSpPr/>
            <p:nvPr userDrawn="1"/>
          </p:nvSpPr>
          <p:spPr>
            <a:xfrm>
              <a:off x="8425543" y="287383"/>
              <a:ext cx="143691" cy="143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0281F3A-69F9-4EA8-8761-D67C127396C6}"/>
                </a:ext>
              </a:extLst>
            </p:cNvPr>
            <p:cNvSpPr/>
            <p:nvPr userDrawn="1"/>
          </p:nvSpPr>
          <p:spPr>
            <a:xfrm>
              <a:off x="8425543" y="574766"/>
              <a:ext cx="143691" cy="143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61C1252-53C9-4A53-9BF7-6012CA815D89}"/>
                </a:ext>
              </a:extLst>
            </p:cNvPr>
            <p:cNvSpPr/>
            <p:nvPr userDrawn="1"/>
          </p:nvSpPr>
          <p:spPr>
            <a:xfrm>
              <a:off x="8281851" y="574766"/>
              <a:ext cx="143691" cy="143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AB1420F-A0C0-43A8-9138-D36183C625BA}"/>
                </a:ext>
              </a:extLst>
            </p:cNvPr>
            <p:cNvSpPr/>
            <p:nvPr userDrawn="1"/>
          </p:nvSpPr>
          <p:spPr>
            <a:xfrm>
              <a:off x="8138160" y="143691"/>
              <a:ext cx="143691" cy="143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8B50765-52B4-455A-B6CD-D8D29E1F9BA8}"/>
                </a:ext>
              </a:extLst>
            </p:cNvPr>
            <p:cNvSpPr/>
            <p:nvPr userDrawn="1"/>
          </p:nvSpPr>
          <p:spPr>
            <a:xfrm>
              <a:off x="7994469" y="431074"/>
              <a:ext cx="143691" cy="143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0371A2F-A964-45EE-82E0-03A0C286BDBC}"/>
                </a:ext>
              </a:extLst>
            </p:cNvPr>
            <p:cNvSpPr/>
            <p:nvPr userDrawn="1"/>
          </p:nvSpPr>
          <p:spPr>
            <a:xfrm>
              <a:off x="7850778" y="289410"/>
              <a:ext cx="143691" cy="143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52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7"/>
          <a:stretch/>
        </p:blipFill>
        <p:spPr>
          <a:xfrm>
            <a:off x="5228821" y="504"/>
            <a:ext cx="6963179" cy="6856992"/>
          </a:xfrm>
          <a:prstGeom prst="rect">
            <a:avLst/>
          </a:prstGeom>
        </p:spPr>
      </p:pic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7042540" y="1123805"/>
            <a:ext cx="4301185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920059"/>
            <a:ext cx="739888" cy="739888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042540" y="2181303"/>
            <a:ext cx="4301185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977557"/>
            <a:ext cx="739888" cy="73988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3035056"/>
            <a:ext cx="739888" cy="739888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092555"/>
            <a:ext cx="739888" cy="739888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5150052"/>
            <a:ext cx="739888" cy="739888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txBody>
          <a:bodyPr wrap="none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042540" y="3238802"/>
            <a:ext cx="4301185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7042540" y="4296301"/>
            <a:ext cx="4301185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7042540" y="5353798"/>
            <a:ext cx="4301185" cy="332399"/>
          </a:xfrm>
        </p:spPr>
        <p:txBody>
          <a:bodyPr wrap="square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325" y="716080"/>
            <a:ext cx="4164171" cy="1569660"/>
          </a:xfrm>
          <a:noFill/>
        </p:spPr>
        <p:txBody>
          <a:bodyPr vert="horz" wrap="square" lIns="91440" tIns="45720" rIns="91440" bIns="45720" rtlCol="0" anchor="t">
            <a:spAutoFit/>
          </a:bodyPr>
          <a:lstStyle>
            <a:lvl1pPr>
              <a:lnSpc>
                <a:spcPct val="100000"/>
              </a:lnSpc>
              <a:defRPr lang="en-US" sz="4800" b="1" baseline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9" y="5686196"/>
            <a:ext cx="1670812" cy="5298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1E14F7-FA16-40A5-B236-575D3B6A5301}"/>
              </a:ext>
            </a:extLst>
          </p:cNvPr>
          <p:cNvSpPr txBox="1"/>
          <p:nvPr userDrawn="1"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11609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1229725"/>
            <a:ext cx="11110172" cy="328295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133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0914" y="94451"/>
            <a:ext cx="11110173" cy="784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6894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 with Pix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1229725"/>
            <a:ext cx="11110172" cy="328295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133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0914" y="94451"/>
            <a:ext cx="9543612" cy="784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7E17EE-F56A-49F6-B659-EBCA18308A01}"/>
              </a:ext>
            </a:extLst>
          </p:cNvPr>
          <p:cNvGrpSpPr/>
          <p:nvPr userDrawn="1"/>
        </p:nvGrpSpPr>
        <p:grpSpPr>
          <a:xfrm>
            <a:off x="10467704" y="1"/>
            <a:ext cx="1724296" cy="957943"/>
            <a:chOff x="7850778" y="0"/>
            <a:chExt cx="1293222" cy="7184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E9349E-0C2E-48CA-993A-D923C0AB55FA}"/>
                </a:ext>
              </a:extLst>
            </p:cNvPr>
            <p:cNvSpPr/>
            <p:nvPr userDrawn="1"/>
          </p:nvSpPr>
          <p:spPr>
            <a:xfrm>
              <a:off x="9000309" y="287383"/>
              <a:ext cx="143691" cy="143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765A72-152A-4360-8022-03AD82E60E5A}"/>
                </a:ext>
              </a:extLst>
            </p:cNvPr>
            <p:cNvSpPr/>
            <p:nvPr userDrawn="1"/>
          </p:nvSpPr>
          <p:spPr>
            <a:xfrm>
              <a:off x="8712926" y="0"/>
              <a:ext cx="143691" cy="143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3315B1-D61B-41D9-9644-6B1FE3184524}"/>
                </a:ext>
              </a:extLst>
            </p:cNvPr>
            <p:cNvSpPr/>
            <p:nvPr userDrawn="1"/>
          </p:nvSpPr>
          <p:spPr>
            <a:xfrm>
              <a:off x="8712926" y="287383"/>
              <a:ext cx="143691" cy="143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A2773B-B23E-466A-8CFD-98ECCAB8DD2A}"/>
                </a:ext>
              </a:extLst>
            </p:cNvPr>
            <p:cNvSpPr/>
            <p:nvPr userDrawn="1"/>
          </p:nvSpPr>
          <p:spPr>
            <a:xfrm>
              <a:off x="8712926" y="574766"/>
              <a:ext cx="143691" cy="143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749407-024F-4C44-B4CC-9B8054C9C65F}"/>
                </a:ext>
              </a:extLst>
            </p:cNvPr>
            <p:cNvSpPr/>
            <p:nvPr userDrawn="1"/>
          </p:nvSpPr>
          <p:spPr>
            <a:xfrm>
              <a:off x="8569234" y="431074"/>
              <a:ext cx="143691" cy="14369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9FB291-A547-456A-944D-D9E64217A04E}"/>
                </a:ext>
              </a:extLst>
            </p:cNvPr>
            <p:cNvSpPr/>
            <p:nvPr userDrawn="1"/>
          </p:nvSpPr>
          <p:spPr>
            <a:xfrm>
              <a:off x="8425543" y="287383"/>
              <a:ext cx="143691" cy="1436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9B1BFA-410D-46A6-8949-C7EEF25B8F50}"/>
                </a:ext>
              </a:extLst>
            </p:cNvPr>
            <p:cNvSpPr/>
            <p:nvPr userDrawn="1"/>
          </p:nvSpPr>
          <p:spPr>
            <a:xfrm>
              <a:off x="8425543" y="574766"/>
              <a:ext cx="143691" cy="143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ADC87A-4DDE-40BF-91F9-C9AD0EAEDF56}"/>
                </a:ext>
              </a:extLst>
            </p:cNvPr>
            <p:cNvSpPr/>
            <p:nvPr userDrawn="1"/>
          </p:nvSpPr>
          <p:spPr>
            <a:xfrm>
              <a:off x="8281851" y="574766"/>
              <a:ext cx="143691" cy="143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FE5624-25A6-4477-AE64-93C315A5C913}"/>
                </a:ext>
              </a:extLst>
            </p:cNvPr>
            <p:cNvSpPr/>
            <p:nvPr userDrawn="1"/>
          </p:nvSpPr>
          <p:spPr>
            <a:xfrm>
              <a:off x="8138160" y="143691"/>
              <a:ext cx="143691" cy="143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9C2E5A-D5C3-45FF-BE2B-7EB26B1076DA}"/>
                </a:ext>
              </a:extLst>
            </p:cNvPr>
            <p:cNvSpPr/>
            <p:nvPr userDrawn="1"/>
          </p:nvSpPr>
          <p:spPr>
            <a:xfrm>
              <a:off x="7994469" y="431074"/>
              <a:ext cx="143691" cy="1436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1DE1D7-9734-4B01-9D81-59F7CD94B15D}"/>
                </a:ext>
              </a:extLst>
            </p:cNvPr>
            <p:cNvSpPr/>
            <p:nvPr userDrawn="1"/>
          </p:nvSpPr>
          <p:spPr>
            <a:xfrm>
              <a:off x="7850778" y="289410"/>
              <a:ext cx="143691" cy="143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5375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51D4E-EB26-4EE4-BB7B-AD81FB549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C48B8-A67C-47D3-99A8-539FE1062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D78A1-0D9C-4C45-9A78-695E18C1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3ACA-BC7A-4F52-9AE3-A32485498D7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21258-75FA-4F02-AA80-67AA7A56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32147-8F2A-4509-B43A-81CAAAA55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BB1-8FA6-4924-9494-35D76478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4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16FE-4B9D-4BC1-80FA-422A16BC4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D8877-8046-4F31-96A8-C5D40C11E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3CEBA-C851-4D47-873B-71C61BEB9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3ACA-BC7A-4F52-9AE3-A32485498D7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C51A7-2840-450F-84AB-5632EF071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B75BC-2E12-48EA-8DFF-EDB6B7B8B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BB1-8FA6-4924-9494-35D76478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340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DB9F5-D099-40ED-B426-FEB773177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3CF8E-CE90-47AD-A36A-82B8C8A66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E200-972E-4CDF-8E19-A2FB5270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3ACA-BC7A-4F52-9AE3-A32485498D7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195E9-14B1-4946-92B1-7BB2235E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FDBAE-96BC-4385-A964-F79EBAF16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BB1-8FA6-4924-9494-35D76478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947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1D378-14D0-4944-8557-018D354A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F89E8-EF24-4AA8-A0BE-104EF33F9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3A4AA-FA58-4371-A86B-E359BE7C4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828F1-E6F6-4BEA-BA4C-697BF048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3ACA-BC7A-4F52-9AE3-A32485498D7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DCE02-45E0-4117-BF99-3CE0E0E7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8EB9A-2087-492A-93C2-5284CA73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BB1-8FA6-4924-9494-35D76478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53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B8CB7-2607-4567-AC1A-E243F1A5C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6070B-703D-4EE0-9906-66BA51B4D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ED76A-D955-47C7-9BA2-097CE9E61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F54E91-CC1E-44B1-A888-990AB49D7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3CA7B1-8EAD-4F3E-92A5-B67BD3CAA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CFA2E7-EACB-4B96-BB32-EFAF6EB22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3ACA-BC7A-4F52-9AE3-A32485498D7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A0589-DD78-4999-B11B-FBDB729C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2B06A3-C27C-44E7-B3F6-2855A6C1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BB1-8FA6-4924-9494-35D76478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11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B4C3-0596-40C6-80F5-53ED1CC8E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90FDE-4ABA-48D1-821E-602DB8D3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3ACA-BC7A-4F52-9AE3-A32485498D7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13B00-7632-4536-B472-F02EDCDAD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C4BB3-A028-43DD-807B-1CB0713A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BB1-8FA6-4924-9494-35D76478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204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26AA4-84F1-4984-8B50-3294FA9F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3ACA-BC7A-4F52-9AE3-A32485498D7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268B3-9950-40C7-9E27-FEEFC38F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CCCA7-89A1-4F01-9C2D-09A60AE1F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BB1-8FA6-4924-9494-35D76478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075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F39B-5193-4BB5-9B08-3A7D97F6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509D3-1C06-42B1-B61B-5F41E991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153CF-8497-4299-A062-BB9323E5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C5511-7ABC-44A4-AFC0-F6B616B9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3ACA-BC7A-4F52-9AE3-A32485498D7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9B19E-BEE5-4D6E-9205-FC9DDD870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660D4-9DC9-4E01-B1B6-6B378180C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BB1-8FA6-4924-9494-35D76478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1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3" y="1820216"/>
            <a:ext cx="5271752" cy="431871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467"/>
            </a:lvl2pPr>
            <a:lvl3pPr>
              <a:defRPr sz="1333"/>
            </a:lvl3pPr>
            <a:lvl4pPr>
              <a:defRPr sz="933"/>
            </a:lvl4pPr>
            <a:lvl5pPr>
              <a:defRPr sz="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379335" y="1820216"/>
            <a:ext cx="5271752" cy="431871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467"/>
            </a:lvl2pPr>
            <a:lvl3pPr>
              <a:defRPr sz="1333"/>
            </a:lvl3pPr>
            <a:lvl4pPr>
              <a:defRPr sz="933"/>
            </a:lvl4pPr>
            <a:lvl5pPr>
              <a:defRPr sz="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0913" y="94451"/>
            <a:ext cx="11110172" cy="7841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FA364DA-15AF-42B2-93A9-FFB74851AC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914" y="1229725"/>
            <a:ext cx="11110172" cy="328295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133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95399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CDA76-131D-4A7B-A2DF-BEE727ACB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9CAF70-A4C2-4DB7-8F59-C5536A87B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C9B4D-BAE4-4608-8DF8-F0ADF1833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64954-CD9D-480E-BD4D-B08CBF312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3ACA-BC7A-4F52-9AE3-A32485498D7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56620-602E-430E-8C8C-CFC2E557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33442-A63A-47FB-AF96-DF0CD2573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BB1-8FA6-4924-9494-35D76478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289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0DDE-FDE1-4792-9CDD-F734A827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73D7D1-C2BC-49EB-8AC3-6D72528DC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9B65C-5119-4CF3-B937-B2953E87B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3ACA-BC7A-4F52-9AE3-A32485498D7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9DD5-F839-4C5B-976F-30B836E6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AF29E-E857-4B01-8462-48397CC3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BB1-8FA6-4924-9494-35D76478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847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7E838-8076-4777-8616-A2D2522F2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B1BF4-F256-49A7-A26B-9A8DAB3CA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4FB18-F7A1-4004-9908-4BC59332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3ACA-BC7A-4F52-9AE3-A32485498D7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91CFE-CDDC-4F58-85F7-E0ED3F088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39A2A-C0B7-4F83-AC67-B79E761CB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1BB1-8FA6-4924-9494-35D76478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523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Can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126E-59FE-4C3E-8927-6B6249FF0AF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39249-7ED9-49A9-8CC0-55AA410A1E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6073142" y="905161"/>
            <a:ext cx="45719" cy="487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4296991" y="696815"/>
            <a:ext cx="3598019" cy="4872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26334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25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63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62.xml"/><Relationship Id="rId66" Type="http://schemas.openxmlformats.org/officeDocument/2006/relationships/slideLayout" Target="../slideLayouts/slideLayout70.xml"/><Relationship Id="rId74" Type="http://schemas.openxmlformats.org/officeDocument/2006/relationships/slideLayout" Target="../slideLayouts/slideLayout78.xml"/><Relationship Id="rId79" Type="http://schemas.openxmlformats.org/officeDocument/2006/relationships/image" Target="../media/image1.png"/><Relationship Id="rId5" Type="http://schemas.openxmlformats.org/officeDocument/2006/relationships/slideLayout" Target="../slideLayouts/slideLayout9.xml"/><Relationship Id="rId61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52.xml"/><Relationship Id="rId56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73.xml"/><Relationship Id="rId7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12.xml"/><Relationship Id="rId51" Type="http://schemas.openxmlformats.org/officeDocument/2006/relationships/slideLayout" Target="../slideLayouts/slideLayout55.xml"/><Relationship Id="rId7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63.xml"/><Relationship Id="rId67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24.xml"/><Relationship Id="rId41" Type="http://schemas.openxmlformats.org/officeDocument/2006/relationships/slideLayout" Target="../slideLayouts/slideLayout45.xml"/><Relationship Id="rId54" Type="http://schemas.openxmlformats.org/officeDocument/2006/relationships/slideLayout" Target="../slideLayouts/slideLayout58.xml"/><Relationship Id="rId62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4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9.xml"/><Relationship Id="rId73" Type="http://schemas.openxmlformats.org/officeDocument/2006/relationships/slideLayout" Target="../slideLayouts/slideLayout77.xml"/><Relationship Id="rId78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9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9.xml"/><Relationship Id="rId7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1.xml"/><Relationship Id="rId7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.xml"/><Relationship Id="rId2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197C188-0B2F-4339-84DC-98BC022D0E21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352C823A-45D2-418C-AB13-7E2DA437B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1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6" r:id="rId2"/>
    <p:sldLayoutId id="2147483674" r:id="rId3"/>
    <p:sldLayoutId id="214748367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265DB7-5FFD-4F90-A0BB-C159458910AB}"/>
              </a:ext>
            </a:extLst>
          </p:cNvPr>
          <p:cNvSpPr/>
          <p:nvPr userDrawn="1"/>
        </p:nvSpPr>
        <p:spPr>
          <a:xfrm>
            <a:off x="0" y="1"/>
            <a:ext cx="12192000" cy="9579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914" y="94451"/>
            <a:ext cx="11110173" cy="784115"/>
          </a:xfrm>
          <a:prstGeom prst="rect">
            <a:avLst/>
          </a:prstGeom>
        </p:spPr>
        <p:txBody>
          <a:bodyPr vert="horz" wrap="square" lIns="0" tIns="4572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914" y="1511121"/>
            <a:ext cx="11110173" cy="46278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92347" y="6417228"/>
            <a:ext cx="411679" cy="235898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>
            <a:lvl1pPr algn="ctr">
              <a:defRPr sz="9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D39C12-0AA1-4072-9899-4F019AE764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690595" y="6398692"/>
            <a:ext cx="1680375" cy="266676"/>
          </a:xfrm>
          <a:prstGeom prst="rect">
            <a:avLst/>
          </a:prstGeom>
        </p:spPr>
        <p:txBody>
          <a:bodyPr vert="horz" lIns="0" tIns="60960" rIns="0" bIns="60960" rtlCol="0" anchor="ctr">
            <a:spAutoFit/>
          </a:bodyPr>
          <a:lstStyle>
            <a:defPPr>
              <a:defRPr lang="en-US"/>
            </a:defPPr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algn="r"/>
            <a:r>
              <a:rPr lang="en-US" sz="933"/>
              <a:t>COMPANY 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" y="6377117"/>
            <a:ext cx="952744" cy="30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3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700" r:id="rId5"/>
    <p:sldLayoutId id="2147483701" r:id="rId6"/>
    <p:sldLayoutId id="2147483697" r:id="rId7"/>
    <p:sldLayoutId id="2147483698" r:id="rId8"/>
    <p:sldLayoutId id="2147483699" r:id="rId9"/>
    <p:sldLayoutId id="2147483696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75" r:id="rId34"/>
    <p:sldLayoutId id="2147483690" r:id="rId35"/>
    <p:sldLayoutId id="2147483691" r:id="rId36"/>
    <p:sldLayoutId id="2147483692" r:id="rId37"/>
    <p:sldLayoutId id="2147483713" r:id="rId38"/>
    <p:sldLayoutId id="2147483714" r:id="rId39"/>
    <p:sldLayoutId id="2147483715" r:id="rId40"/>
    <p:sldLayoutId id="2147483716" r:id="rId41"/>
    <p:sldLayoutId id="2147483717" r:id="rId42"/>
    <p:sldLayoutId id="2147483718" r:id="rId43"/>
    <p:sldLayoutId id="2147483719" r:id="rId44"/>
    <p:sldLayoutId id="2147483720" r:id="rId45"/>
    <p:sldLayoutId id="2147483721" r:id="rId46"/>
    <p:sldLayoutId id="2147483722" r:id="rId47"/>
    <p:sldLayoutId id="2147483723" r:id="rId48"/>
    <p:sldLayoutId id="2147483724" r:id="rId49"/>
    <p:sldLayoutId id="2147483725" r:id="rId50"/>
    <p:sldLayoutId id="2147483726" r:id="rId51"/>
    <p:sldLayoutId id="2147483727" r:id="rId52"/>
    <p:sldLayoutId id="2147483728" r:id="rId53"/>
    <p:sldLayoutId id="2147483729" r:id="rId54"/>
    <p:sldLayoutId id="2147483730" r:id="rId55"/>
    <p:sldLayoutId id="2147483731" r:id="rId56"/>
    <p:sldLayoutId id="2147483732" r:id="rId57"/>
    <p:sldLayoutId id="2147483733" r:id="rId58"/>
    <p:sldLayoutId id="2147483734" r:id="rId59"/>
    <p:sldLayoutId id="2147483735" r:id="rId60"/>
    <p:sldLayoutId id="2147483736" r:id="rId61"/>
    <p:sldLayoutId id="2147483737" r:id="rId62"/>
    <p:sldLayoutId id="2147483738" r:id="rId63"/>
    <p:sldLayoutId id="2147483702" r:id="rId64"/>
    <p:sldLayoutId id="2147483703" r:id="rId65"/>
    <p:sldLayoutId id="2147483704" r:id="rId66"/>
    <p:sldLayoutId id="2147483705" r:id="rId67"/>
    <p:sldLayoutId id="2147483706" r:id="rId68"/>
    <p:sldLayoutId id="2147483707" r:id="rId69"/>
    <p:sldLayoutId id="2147483708" r:id="rId70"/>
    <p:sldLayoutId id="2147483709" r:id="rId71"/>
    <p:sldLayoutId id="2147483710" r:id="rId72"/>
    <p:sldLayoutId id="2147483711" r:id="rId73"/>
    <p:sldLayoutId id="2147483712" r:id="rId74"/>
    <p:sldLayoutId id="2147483693" r:id="rId75"/>
    <p:sldLayoutId id="2147483694" r:id="rId76"/>
    <p:sldLayoutId id="2147483695" r:id="rId77"/>
  </p:sldLayoutIdLst>
  <p:hf hdr="0" ftr="0" dt="0"/>
  <p:txStyles>
    <p:titleStyle>
      <a:lvl1pPr algn="l" defTabSz="1219170" rtl="0" eaLnBrk="1" latinLnBrk="0" hangingPunct="1">
        <a:lnSpc>
          <a:spcPct val="80000"/>
        </a:lnSpc>
        <a:spcBef>
          <a:spcPct val="0"/>
        </a:spcBef>
        <a:buNone/>
        <a:defRPr sz="3733" b="1" kern="1200" spc="0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385224" indent="-385224" algn="l" defTabSz="1219170" rtl="0" eaLnBrk="1" latinLnBrk="0" hangingPunct="1">
        <a:spcBef>
          <a:spcPts val="1600"/>
        </a:spcBef>
        <a:buClr>
          <a:schemeClr val="tx1"/>
        </a:buClr>
        <a:buFont typeface="Arial" panose="020B0604020202020204" pitchFamily="34" charset="0"/>
        <a:buChar char="•"/>
        <a:defRPr sz="2667" kern="1200">
          <a:solidFill>
            <a:schemeClr val="tx2"/>
          </a:solidFill>
          <a:latin typeface="+mn-lt"/>
          <a:ea typeface="+mn-ea"/>
          <a:cs typeface="+mn-cs"/>
        </a:defRPr>
      </a:lvl1pPr>
      <a:lvl2pPr marL="842412" indent="-304792" algn="l" defTabSz="1219170" rtl="0" eaLnBrk="1" latinLnBrk="0" hangingPunct="1">
        <a:spcBef>
          <a:spcPts val="533"/>
        </a:spcBef>
        <a:buClr>
          <a:schemeClr val="tx2"/>
        </a:buClr>
        <a:buFont typeface="Arial" panose="020B0604020202020204" pitchFamily="34" charset="0"/>
        <a:buChar char="–"/>
        <a:defRPr sz="1867" kern="1200">
          <a:solidFill>
            <a:schemeClr val="tx2"/>
          </a:solidFill>
          <a:latin typeface="+mn-lt"/>
          <a:ea typeface="+mn-ea"/>
          <a:cs typeface="+mn-cs"/>
        </a:defRPr>
      </a:lvl2pPr>
      <a:lvl3pPr marL="1299601" indent="-232828" algn="l" defTabSz="1219170" rtl="0" eaLnBrk="1" latinLnBrk="0" hangingPunct="1">
        <a:spcBef>
          <a:spcPts val="533"/>
        </a:spcBef>
        <a:buClr>
          <a:schemeClr val="tx2"/>
        </a:buClr>
        <a:buFont typeface="Arial" panose="020B0604020202020204" pitchFamily="34" charset="0"/>
        <a:buChar char="•"/>
        <a:defRPr sz="1467" kern="1200">
          <a:solidFill>
            <a:schemeClr val="tx2"/>
          </a:solidFill>
          <a:latin typeface="+mn-lt"/>
          <a:ea typeface="+mn-ea"/>
          <a:cs typeface="+mn-cs"/>
        </a:defRPr>
      </a:lvl3pPr>
      <a:lvl4pPr marL="1756789" indent="-232828" algn="l" defTabSz="1219170" rtl="0" eaLnBrk="1" latinLnBrk="0" hangingPunct="1">
        <a:spcBef>
          <a:spcPts val="400"/>
        </a:spcBef>
        <a:buClr>
          <a:schemeClr val="tx2"/>
        </a:buClr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213978" indent="-232828" algn="l" defTabSz="1219170" rtl="0" eaLnBrk="1" latinLnBrk="0" hangingPunct="1">
        <a:spcBef>
          <a:spcPts val="400"/>
        </a:spcBef>
        <a:buClr>
          <a:schemeClr val="tx2"/>
        </a:buClr>
        <a:buFont typeface="Arial" panose="020B0604020202020204" pitchFamily="34" charset="0"/>
        <a:buChar char="»"/>
        <a:defRPr sz="933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9980F9-4732-4874-8517-A666F40A3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E360B-AD2A-4B88-9BEA-3D6C8ECA2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338E8-D1B1-499D-A862-D6CC49D1D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03ACA-BC7A-4F52-9AE3-A32485498D7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8780-E278-4118-AC76-FAAE560C1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9CD1D-30CE-4339-9045-08A1A0B0B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01BB1-8FA6-4924-9494-35D764788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4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k12inc-my.sharepoint.com/:w:/g/personal/tackerman_k12_com/EXnTMz1FYNVJtsYPsbPfcZQB-HGWRCUD9pBrRUrzLe0jY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zoom.us/j/98289287198?pwd=R2dSajdpYmEvd1ZsemswZ0dnMnVlZz0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hyperlink" Target="https://lms.k12.com/lms/go/classConnect/PJ3JAJCJMJVJAJ0-5JMJGJCJ2JHJD-P-R-M9C9G9H9M9G9F929Q9UJIJ6JGJR-UJKJ3KQJJJF9E-5-3-6-B-4-N-A9IJFJBJ8JS-8J7-JJ1JQJ2JOJDJO-S-3-9-L-U9I9L-V-V-M9M9E909" TargetMode="External"/><Relationship Id="rId5" Type="http://schemas.openxmlformats.org/officeDocument/2006/relationships/hyperlink" Target="https://lms.k12.com/lms/go/classConnect/PJ3JAJCJMJVJAJ0-5JMJGJCJ2JHJD-P-R-M9C9G9H9M9G9G97-Q9UJIJ6JGJR-UJKJ3KQJJJF9E-5-3-6-B-4-N-A9IJFJBJ8JS-8J7-JJ1JQJ2JOJDJO-S-3-9-L-U9I9L-V-V-M9M9E909" TargetMode="External"/><Relationship Id="rId4" Type="http://schemas.openxmlformats.org/officeDocument/2006/relationships/hyperlink" Target="https://zoom.us/j/98276811552?pwd=Wm5PL3Nxb3hheU5kOStwNE03ZHpzdz09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1.png"/><Relationship Id="rId7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5908-799F-4429-A50F-785FFCD58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2554"/>
            <a:ext cx="9104243" cy="1655761"/>
          </a:xfrm>
        </p:spPr>
        <p:txBody>
          <a:bodyPr>
            <a:normAutofit/>
          </a:bodyPr>
          <a:lstStyle/>
          <a:p>
            <a:r>
              <a:rPr lang="en-US" sz="4000" b="1">
                <a:latin typeface="Aharoni" panose="02010803020104030203" pitchFamily="2" charset="-79"/>
                <a:cs typeface="Aharoni" panose="02010803020104030203" pitchFamily="2" charset="-79"/>
              </a:rPr>
              <a:t>WASHINGTON VIRTUAL ACADEMIES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70E1F-6DC8-481D-9942-26CE6B80C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623" y="2748679"/>
            <a:ext cx="7434470" cy="385524"/>
          </a:xfrm>
        </p:spPr>
        <p:txBody>
          <a:bodyPr>
            <a:normAutofit lnSpcReduction="10000"/>
          </a:bodyPr>
          <a:lstStyle/>
          <a:p>
            <a:pPr algn="l"/>
            <a:r>
              <a:rPr lang="en-US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Program of the Omak School District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0C690F-C2E8-4460-8FA8-6EFD51ED36EB}"/>
              </a:ext>
            </a:extLst>
          </p:cNvPr>
          <p:cNvSpPr txBox="1">
            <a:spLocks/>
          </p:cNvSpPr>
          <p:nvPr/>
        </p:nvSpPr>
        <p:spPr>
          <a:xfrm>
            <a:off x="110623" y="4733242"/>
            <a:ext cx="8993620" cy="38552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Spring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513BA-AE7B-464D-A77C-53F673035D00}"/>
              </a:ext>
            </a:extLst>
          </p:cNvPr>
          <p:cNvSpPr/>
          <p:nvPr/>
        </p:nvSpPr>
        <p:spPr>
          <a:xfrm>
            <a:off x="0" y="0"/>
            <a:ext cx="12192000" cy="673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BC815A8-53F9-4965-8CE6-ADB4E62FF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96" b="19227"/>
          <a:stretch/>
        </p:blipFill>
        <p:spPr>
          <a:xfrm>
            <a:off x="9641110" y="3399279"/>
            <a:ext cx="2160104" cy="21961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54645D-94B7-4AB3-B827-31BB00B6F231}"/>
              </a:ext>
            </a:extLst>
          </p:cNvPr>
          <p:cNvSpPr/>
          <p:nvPr/>
        </p:nvSpPr>
        <p:spPr>
          <a:xfrm>
            <a:off x="0" y="6184999"/>
            <a:ext cx="12192000" cy="673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240272C-FCD8-49B4-8832-032D448CC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203" y="6271371"/>
            <a:ext cx="2724806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7A4737B-5615-423A-BA78-4D536C60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1" y="6269977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204BCB-728A-4704-BC5B-31D7B19BB8BE}"/>
              </a:ext>
            </a:extLst>
          </p:cNvPr>
          <p:cNvSpPr txBox="1"/>
          <p:nvPr/>
        </p:nvSpPr>
        <p:spPr>
          <a:xfrm>
            <a:off x="33389" y="5636961"/>
            <a:ext cx="7588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</a:t>
            </a:r>
            <a:r>
              <a:rPr lang="en-US" sz="24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students are capable of success. No exceptions.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9CF095-552F-432B-A514-DC565DE6BDEF}"/>
              </a:ext>
            </a:extLst>
          </p:cNvPr>
          <p:cNvSpPr txBox="1"/>
          <p:nvPr/>
        </p:nvSpPr>
        <p:spPr>
          <a:xfrm>
            <a:off x="7843275" y="6347189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F61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Powered by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5640160-B0E3-4417-97AE-35CA28D48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768" y="917733"/>
            <a:ext cx="2196125" cy="21961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11FE55-8795-4D37-8310-48DA8347EA58}"/>
              </a:ext>
            </a:extLst>
          </p:cNvPr>
          <p:cNvSpPr txBox="1"/>
          <p:nvPr/>
        </p:nvSpPr>
        <p:spPr>
          <a:xfrm>
            <a:off x="184622" y="3355111"/>
            <a:ext cx="8919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accent4"/>
                </a:solidFill>
                <a:cs typeface="Aharoni" panose="02010803020104030203" pitchFamily="2" charset="-79"/>
              </a:rPr>
              <a:t>Welcome!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WAVA 2022-23 Information Night</a:t>
            </a:r>
          </a:p>
        </p:txBody>
      </p:sp>
    </p:spTree>
    <p:extLst>
      <p:ext uri="{BB962C8B-B14F-4D97-AF65-F5344CB8AC3E}">
        <p14:creationId xmlns:p14="http://schemas.microsoft.com/office/powerpoint/2010/main" val="1832029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98D74-33E8-4922-AD89-389953DA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8408"/>
            <a:ext cx="2947482" cy="4601183"/>
          </a:xfrm>
        </p:spPr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Yes! </a:t>
            </a:r>
            <a:b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You still have time to register for WAVA 22-23!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9C6DD29-ADF3-4E19-842A-15629CDA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67C392-44A4-4762-B1BD-50B7BE307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511" y="1807451"/>
            <a:ext cx="7612727" cy="4343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1E9DD66-75FD-43AC-AC07-E8C50AB9BB3E}"/>
              </a:ext>
            </a:extLst>
          </p:cNvPr>
          <p:cNvSpPr/>
          <p:nvPr/>
        </p:nvSpPr>
        <p:spPr>
          <a:xfrm>
            <a:off x="9601036" y="2509395"/>
            <a:ext cx="1276350" cy="721610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noFill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AE441-3258-43C6-AF84-74AF673B97E2}"/>
              </a:ext>
            </a:extLst>
          </p:cNvPr>
          <p:cNvSpPr txBox="1"/>
          <p:nvPr/>
        </p:nvSpPr>
        <p:spPr>
          <a:xfrm>
            <a:off x="3867150" y="781050"/>
            <a:ext cx="7517088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https://wava.k12.com/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AA26C6-321A-48B2-AC93-92218002A6E8}"/>
              </a:ext>
            </a:extLst>
          </p:cNvPr>
          <p:cNvCxnSpPr>
            <a:cxnSpLocks/>
          </p:cNvCxnSpPr>
          <p:nvPr/>
        </p:nvCxnSpPr>
        <p:spPr>
          <a:xfrm>
            <a:off x="8785622" y="1427381"/>
            <a:ext cx="1004923" cy="96483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471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5908-799F-4429-A50F-785FFCD58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7980"/>
            <a:ext cx="9104243" cy="5340646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WAVA </a:t>
            </a:r>
            <a:b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Middle &amp; High School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513BA-AE7B-464D-A77C-53F673035D00}"/>
              </a:ext>
            </a:extLst>
          </p:cNvPr>
          <p:cNvSpPr/>
          <p:nvPr/>
        </p:nvSpPr>
        <p:spPr>
          <a:xfrm>
            <a:off x="0" y="0"/>
            <a:ext cx="12192000" cy="673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4645D-94B7-4AB3-B827-31BB00B6F231}"/>
              </a:ext>
            </a:extLst>
          </p:cNvPr>
          <p:cNvSpPr/>
          <p:nvPr/>
        </p:nvSpPr>
        <p:spPr>
          <a:xfrm>
            <a:off x="0" y="6184999"/>
            <a:ext cx="12192000" cy="673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A4737B-5615-423A-BA78-4D536C60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1" y="6269977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87E41C-BC4F-4C5A-8B19-65FF7FBED882}"/>
              </a:ext>
            </a:extLst>
          </p:cNvPr>
          <p:cNvSpPr/>
          <p:nvPr/>
        </p:nvSpPr>
        <p:spPr>
          <a:xfrm>
            <a:off x="9317620" y="1058519"/>
            <a:ext cx="2758358" cy="4740961"/>
          </a:xfrm>
          <a:custGeom>
            <a:avLst/>
            <a:gdLst>
              <a:gd name="connsiteX0" fmla="*/ 0 w 4000499"/>
              <a:gd name="connsiteY0" fmla="*/ 400050 h 5418667"/>
              <a:gd name="connsiteX1" fmla="*/ 400050 w 4000499"/>
              <a:gd name="connsiteY1" fmla="*/ 0 h 5418667"/>
              <a:gd name="connsiteX2" fmla="*/ 3600449 w 4000499"/>
              <a:gd name="connsiteY2" fmla="*/ 0 h 5418667"/>
              <a:gd name="connsiteX3" fmla="*/ 4000499 w 4000499"/>
              <a:gd name="connsiteY3" fmla="*/ 400050 h 5418667"/>
              <a:gd name="connsiteX4" fmla="*/ 4000499 w 4000499"/>
              <a:gd name="connsiteY4" fmla="*/ 5018617 h 5418667"/>
              <a:gd name="connsiteX5" fmla="*/ 3600449 w 4000499"/>
              <a:gd name="connsiteY5" fmla="*/ 5418667 h 5418667"/>
              <a:gd name="connsiteX6" fmla="*/ 400050 w 4000499"/>
              <a:gd name="connsiteY6" fmla="*/ 5418667 h 5418667"/>
              <a:gd name="connsiteX7" fmla="*/ 0 w 4000499"/>
              <a:gd name="connsiteY7" fmla="*/ 5018617 h 5418667"/>
              <a:gd name="connsiteX8" fmla="*/ 0 w 4000499"/>
              <a:gd name="connsiteY8" fmla="*/ 40005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0499" h="5418667">
                <a:moveTo>
                  <a:pt x="0" y="400050"/>
                </a:moveTo>
                <a:cubicBezTo>
                  <a:pt x="0" y="179108"/>
                  <a:pt x="179108" y="0"/>
                  <a:pt x="400050" y="0"/>
                </a:cubicBezTo>
                <a:lnTo>
                  <a:pt x="3600449" y="0"/>
                </a:lnTo>
                <a:cubicBezTo>
                  <a:pt x="3821391" y="0"/>
                  <a:pt x="4000499" y="179108"/>
                  <a:pt x="4000499" y="400050"/>
                </a:cubicBezTo>
                <a:lnTo>
                  <a:pt x="4000499" y="5018617"/>
                </a:lnTo>
                <a:cubicBezTo>
                  <a:pt x="4000499" y="5239559"/>
                  <a:pt x="3821391" y="5418667"/>
                  <a:pt x="3600449" y="5418667"/>
                </a:cubicBezTo>
                <a:lnTo>
                  <a:pt x="400050" y="5418667"/>
                </a:lnTo>
                <a:cubicBezTo>
                  <a:pt x="179108" y="5418667"/>
                  <a:pt x="0" y="5239559"/>
                  <a:pt x="0" y="5018617"/>
                </a:cubicBezTo>
                <a:lnTo>
                  <a:pt x="0" y="4000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2323930" rIns="156464" bIns="1240199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 kern="12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977900">
              <a:lnSpc>
                <a:spcPct val="200000"/>
              </a:lnSpc>
              <a:spcBef>
                <a:spcPct val="0"/>
              </a:spcBef>
              <a:buNone/>
            </a:pPr>
            <a:r>
              <a:rPr lang="en-US" sz="20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Mr. Terry Ackerman</a:t>
            </a:r>
            <a:b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600" b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6-12 Principal</a:t>
            </a:r>
            <a:b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500" b="1" spc="300">
                <a:solidFill>
                  <a:schemeClr val="accent1"/>
                </a:solidFill>
                <a:cs typeface="Aharoni" panose="02010803020104030203" pitchFamily="2" charset="-79"/>
              </a:rPr>
              <a:t>tackerman@k12.com</a:t>
            </a:r>
            <a:endParaRPr lang="en-US" sz="1500" b="1" kern="1200" spc="30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4D1677-8AC1-4FF6-83E1-C90CC1CFB6A0}"/>
              </a:ext>
            </a:extLst>
          </p:cNvPr>
          <p:cNvSpPr/>
          <p:nvPr/>
        </p:nvSpPr>
        <p:spPr>
          <a:xfrm>
            <a:off x="9767009" y="1337285"/>
            <a:ext cx="1859580" cy="1871099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66778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166D2-007A-4001-BA60-2B5B2FCDD3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16873" y="290193"/>
            <a:ext cx="6358255" cy="552467"/>
          </a:xfrm>
        </p:spPr>
        <p:txBody>
          <a:bodyPr/>
          <a:lstStyle/>
          <a:p>
            <a:r>
              <a:rPr lang="en-US" sz="2100" b="1">
                <a:latin typeface="Corbel" panose="020B0503020204020204" pitchFamily="34" charset="0"/>
                <a:cs typeface="Calibri"/>
              </a:rPr>
              <a:t>6-12 Principal Terry Ackerman</a:t>
            </a:r>
            <a:endParaRPr lang="en-US">
              <a:latin typeface="Corbel" panose="020B0503020204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1BD5D6-CDC2-4BBA-9E69-AFF58A027A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0461" y="3411434"/>
            <a:ext cx="3429000" cy="629478"/>
          </a:xfrm>
          <a:solidFill>
            <a:srgbClr val="2127C2">
              <a:alpha val="89804"/>
            </a:srgbClr>
          </a:solidFill>
        </p:spPr>
        <p:txBody>
          <a:bodyPr/>
          <a:lstStyle/>
          <a:p>
            <a:r>
              <a:rPr lang="en-US" sz="2100" b="1">
                <a:latin typeface="Corbel" panose="020B0503020204020204" pitchFamily="34" charset="0"/>
                <a:cs typeface="Calibri"/>
              </a:rPr>
              <a:t> 6-12 Assistant Principal </a:t>
            </a:r>
          </a:p>
          <a:p>
            <a:r>
              <a:rPr lang="en-US" sz="2100" b="1">
                <a:latin typeface="Corbel" panose="020B0503020204020204" pitchFamily="34" charset="0"/>
                <a:cs typeface="Calibri"/>
              </a:rPr>
              <a:t>Mark Lagerquist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051914-C268-455F-A778-1208656A67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22539" y="3405284"/>
            <a:ext cx="3429000" cy="641777"/>
          </a:xfrm>
        </p:spPr>
        <p:txBody>
          <a:bodyPr/>
          <a:lstStyle/>
          <a:p>
            <a:r>
              <a:rPr lang="en-US" sz="2100" b="1">
                <a:solidFill>
                  <a:schemeClr val="accent3"/>
                </a:solidFill>
                <a:latin typeface="Corbel" panose="020B0503020204020204" pitchFamily="34" charset="0"/>
                <a:cs typeface="Calibri"/>
              </a:rPr>
              <a:t>Administrative Intern</a:t>
            </a:r>
          </a:p>
          <a:p>
            <a:r>
              <a:rPr lang="en-US" sz="2100" b="1">
                <a:solidFill>
                  <a:schemeClr val="accent3"/>
                </a:solidFill>
                <a:latin typeface="Corbel" panose="020B0503020204020204" pitchFamily="34" charset="0"/>
                <a:cs typeface="Calibri"/>
              </a:rPr>
              <a:t>Lia Carlile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C7A2AD-7561-48E0-8632-A7CD0A724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>
                <a:latin typeface="Aharoni" panose="02010803020104030203" pitchFamily="2" charset="-79"/>
                <a:cs typeface="Aharoni" panose="02010803020104030203" pitchFamily="2" charset="-79"/>
              </a:rPr>
              <a:t>12</a:t>
            </a:fld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DD84E1-8D9D-45EA-A18B-050C53158534}"/>
              </a:ext>
            </a:extLst>
          </p:cNvPr>
          <p:cNvSpPr/>
          <p:nvPr/>
        </p:nvSpPr>
        <p:spPr>
          <a:xfrm>
            <a:off x="132522" y="6228522"/>
            <a:ext cx="1696278" cy="629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147AAC6-D1EF-427C-A499-73216A1E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B45B83-A1BE-496F-91F4-0D7427AE0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759" y="4197035"/>
            <a:ext cx="2194560" cy="21945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3BBB34C-350A-4BD2-9A82-75A9EC61594D}"/>
              </a:ext>
            </a:extLst>
          </p:cNvPr>
          <p:cNvSpPr/>
          <p:nvPr/>
        </p:nvSpPr>
        <p:spPr>
          <a:xfrm>
            <a:off x="1257681" y="4222152"/>
            <a:ext cx="2194560" cy="219456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9052D7-DE42-4D4E-9B7A-AF1746559F89}"/>
              </a:ext>
            </a:extLst>
          </p:cNvPr>
          <p:cNvSpPr/>
          <p:nvPr/>
        </p:nvSpPr>
        <p:spPr>
          <a:xfrm>
            <a:off x="4998720" y="4197035"/>
            <a:ext cx="2194560" cy="219456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AC555721-559D-4FC0-8A2D-674E73E9A40F}"/>
              </a:ext>
            </a:extLst>
          </p:cNvPr>
          <p:cNvSpPr txBox="1">
            <a:spLocks/>
          </p:cNvSpPr>
          <p:nvPr/>
        </p:nvSpPr>
        <p:spPr>
          <a:xfrm>
            <a:off x="4381500" y="3411434"/>
            <a:ext cx="3429000" cy="629478"/>
          </a:xfrm>
          <a:prstGeom prst="rect">
            <a:avLst/>
          </a:prstGeom>
          <a:solidFill>
            <a:schemeClr val="accent1">
              <a:alpha val="89804"/>
            </a:schemeClr>
          </a:solidFill>
        </p:spPr>
        <p:txBody>
          <a:bodyPr vert="horz" wrap="square" lIns="182880" tIns="0" rIns="18288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133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42412" indent="-304792" algn="l" defTabSz="1219170" rtl="0" eaLnBrk="1" latinLnBrk="0" hangingPunct="1">
              <a:spcBef>
                <a:spcPts val="533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99601" indent="-232828" algn="l" defTabSz="1219170" rtl="0" eaLnBrk="1" latinLnBrk="0" hangingPunct="1">
              <a:spcBef>
                <a:spcPts val="533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56789" indent="-232828" algn="l" defTabSz="121917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13978" indent="-232828" algn="l" defTabSz="121917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9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>
                <a:latin typeface="Corbel" panose="020B0503020204020204" pitchFamily="34" charset="0"/>
                <a:cs typeface="Calibri"/>
              </a:rPr>
              <a:t> 6-12 Assistant Principal Tom Yahraes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662CF5-8C0A-4BA7-90E1-8EB171954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6751" y="1107640"/>
            <a:ext cx="218035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92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B7E2E2-E44C-4243-AB8E-58BD6B2F9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A473BD-49CF-43B2-9DC3-19F050187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700">
                <a:latin typeface="Corbel" panose="020B0503020204020204" pitchFamily="34" charset="0"/>
                <a:cs typeface="Calibri"/>
              </a:rPr>
              <a:t>We are WAVA!  North of 3,000 6-12 students… and growing!</a:t>
            </a:r>
            <a:endParaRPr lang="en-US">
              <a:latin typeface="Corbel" panose="020B0503020204020204" pitchFamily="34" charset="0"/>
            </a:endParaRP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B4554D4C-E3B3-4BDB-9539-E6E639CFA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475948"/>
              </p:ext>
            </p:extLst>
          </p:nvPr>
        </p:nvGraphicFramePr>
        <p:xfrm>
          <a:off x="3443192" y="1079257"/>
          <a:ext cx="5305616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2808">
                  <a:extLst>
                    <a:ext uri="{9D8B030D-6E8A-4147-A177-3AD203B41FA5}">
                      <a16:colId xmlns:a16="http://schemas.microsoft.com/office/drawing/2014/main" val="3966283739"/>
                    </a:ext>
                  </a:extLst>
                </a:gridCol>
                <a:gridCol w="2652808">
                  <a:extLst>
                    <a:ext uri="{9D8B030D-6E8A-4147-A177-3AD203B41FA5}">
                      <a16:colId xmlns:a16="http://schemas.microsoft.com/office/drawing/2014/main" val="4218781231"/>
                    </a:ext>
                  </a:extLst>
                </a:gridCol>
              </a:tblGrid>
              <a:tr h="307368">
                <a:tc gridSpan="2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2021-22 Enrollment </a:t>
                      </a: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/>
                        <a:t>(3/7/21)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521847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Grade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Students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93233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867213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630813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654397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Middle School Total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1,596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791846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984697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387728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584793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986571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 School Total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1,487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30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2647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7D1E3-FC4F-4966-8B3D-4AF4C821F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0" u="none" strike="noStrike">
                <a:effectLst/>
                <a:latin typeface="Corbel" panose="020B0503020204020204" pitchFamily="34" charset="0"/>
              </a:rPr>
              <a:t>The Priorities </a:t>
            </a:r>
            <a:r>
              <a:rPr lang="en-US" sz="4000">
                <a:latin typeface="Corbel" panose="020B0503020204020204" pitchFamily="34" charset="0"/>
              </a:rPr>
              <a:t>for WAVA H</a:t>
            </a:r>
            <a:r>
              <a:rPr lang="en-US" sz="4000" b="1" i="0" u="none" strike="noStrike">
                <a:effectLst/>
                <a:latin typeface="Corbel" panose="020B0503020204020204" pitchFamily="34" charset="0"/>
              </a:rPr>
              <a:t>igh and </a:t>
            </a:r>
            <a:r>
              <a:rPr lang="en-US" sz="4000">
                <a:latin typeface="Corbel" panose="020B0503020204020204" pitchFamily="34" charset="0"/>
              </a:rPr>
              <a:t>M</a:t>
            </a:r>
            <a:r>
              <a:rPr lang="en-US" sz="4000" b="1" i="0" u="none" strike="noStrike">
                <a:effectLst/>
                <a:latin typeface="Corbel" panose="020B0503020204020204" pitchFamily="34" charset="0"/>
              </a:rPr>
              <a:t>iddle </a:t>
            </a:r>
            <a:r>
              <a:rPr lang="en-US" sz="4000">
                <a:latin typeface="Corbel" panose="020B0503020204020204" pitchFamily="34" charset="0"/>
              </a:rPr>
              <a:t>S</a:t>
            </a:r>
            <a:r>
              <a:rPr lang="en-US" sz="4000" b="1" i="0" u="none" strike="noStrike">
                <a:effectLst/>
                <a:latin typeface="Corbel" panose="020B0503020204020204" pitchFamily="34" charset="0"/>
              </a:rPr>
              <a:t>chool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F6BF0-F47D-4503-8E63-9BAAE39C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698942-0A77-41C8-AFE7-7D98D19D551B}"/>
              </a:ext>
            </a:extLst>
          </p:cNvPr>
          <p:cNvSpPr txBox="1"/>
          <p:nvPr/>
        </p:nvSpPr>
        <p:spPr>
          <a:xfrm>
            <a:off x="1734128" y="1042417"/>
            <a:ext cx="8723745" cy="43088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b="0" i="0">
                <a:solidFill>
                  <a:srgbClr val="000000"/>
                </a:solidFill>
                <a:effectLst/>
                <a:latin typeface="Corbel"/>
              </a:rPr>
              <a:t>​</a:t>
            </a:r>
          </a:p>
          <a:p>
            <a:pPr algn="l" rtl="0" fontAlgn="base"/>
            <a:r>
              <a:rPr lang="en-US" sz="3200" b="1" i="0" u="none" strike="noStrike">
                <a:effectLst/>
                <a:latin typeface="Corbel"/>
              </a:rPr>
              <a:t>Priority Area I</a:t>
            </a:r>
            <a:r>
              <a:rPr lang="en-US" sz="3200" b="0" i="0" u="none" strike="noStrike">
                <a:effectLst/>
                <a:latin typeface="Corbel"/>
              </a:rPr>
              <a:t>: Students First</a:t>
            </a:r>
            <a:r>
              <a:rPr lang="en-US" sz="3200" b="0" i="0">
                <a:effectLst/>
                <a:latin typeface="Corbel"/>
              </a:rPr>
              <a:t>​</a:t>
            </a:r>
          </a:p>
          <a:p>
            <a:pPr algn="l" rtl="0" fontAlgn="base"/>
            <a:endParaRPr lang="en-US" sz="3200" b="0" i="0">
              <a:effectLst/>
              <a:latin typeface="Corbel"/>
            </a:endParaRPr>
          </a:p>
          <a:p>
            <a:pPr algn="l" rtl="0" fontAlgn="base"/>
            <a:r>
              <a:rPr lang="en-US" sz="3200" b="1" i="0" u="none" strike="noStrike">
                <a:effectLst/>
                <a:latin typeface="Corbel"/>
              </a:rPr>
              <a:t>Priority Area II: </a:t>
            </a:r>
            <a:r>
              <a:rPr lang="en-US" sz="3200" b="0" i="0" u="none" strike="noStrike">
                <a:effectLst/>
                <a:latin typeface="Corbel"/>
              </a:rPr>
              <a:t>Academic Achievement</a:t>
            </a:r>
            <a:r>
              <a:rPr lang="en-US" sz="3200" b="0" i="0">
                <a:effectLst/>
                <a:latin typeface="Corbel"/>
              </a:rPr>
              <a:t>​</a:t>
            </a:r>
          </a:p>
          <a:p>
            <a:pPr algn="l" rtl="0" fontAlgn="base"/>
            <a:r>
              <a:rPr lang="en-US" sz="3200" b="0" i="0">
                <a:effectLst/>
                <a:latin typeface="Corbel"/>
              </a:rPr>
              <a:t>​</a:t>
            </a:r>
          </a:p>
          <a:p>
            <a:pPr algn="l" rtl="0" fontAlgn="base"/>
            <a:r>
              <a:rPr lang="en-US" sz="3200" b="1" i="0" u="none" strike="noStrike">
                <a:effectLst/>
                <a:latin typeface="Corbel"/>
              </a:rPr>
              <a:t>Priority Area III: </a:t>
            </a:r>
            <a:r>
              <a:rPr lang="en-US" sz="3200" b="0" i="0" u="none" strike="noStrike">
                <a:effectLst/>
                <a:latin typeface="Corbel"/>
              </a:rPr>
              <a:t>Community Partnerships</a:t>
            </a:r>
            <a:r>
              <a:rPr lang="en-US" sz="3200" b="0" i="0">
                <a:effectLst/>
                <a:latin typeface="Corbel"/>
              </a:rPr>
              <a:t>​</a:t>
            </a:r>
          </a:p>
          <a:p>
            <a:pPr algn="l" rtl="0" fontAlgn="base"/>
            <a:r>
              <a:rPr lang="en-US" sz="3200" b="0" i="0">
                <a:effectLst/>
                <a:latin typeface="Corbel"/>
              </a:rPr>
              <a:t>​</a:t>
            </a:r>
          </a:p>
          <a:p>
            <a:pPr algn="l" rtl="0" fontAlgn="base"/>
            <a:r>
              <a:rPr lang="en-US" sz="3200" b="1" i="0" u="none" strike="noStrike">
                <a:effectLst/>
                <a:latin typeface="Corbel"/>
              </a:rPr>
              <a:t>Priority Area IV: </a:t>
            </a:r>
            <a:r>
              <a:rPr lang="en-US" sz="3200" b="0" i="0" u="none" strike="noStrike">
                <a:effectLst/>
                <a:latin typeface="Corbel"/>
              </a:rPr>
              <a:t>Positive Staff and Student Culture</a:t>
            </a:r>
          </a:p>
          <a:p>
            <a:pPr algn="l" rtl="0" fontAlgn="base"/>
            <a:endParaRPr lang="en-US" sz="3200" b="0" i="0">
              <a:solidFill>
                <a:schemeClr val="accent6"/>
              </a:solidFill>
              <a:effectLst/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97192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CDDA-5267-4851-9D08-691D1F1C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>
                <a:latin typeface="Aharoni"/>
                <a:cs typeface="Aharoni"/>
              </a:rPr>
              <a:t>What does online school look like?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8FAAA-51FE-4B20-98D5-896D542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15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A819B-B603-4A82-9FDB-BEDFC7CDECC4}"/>
              </a:ext>
            </a:extLst>
          </p:cNvPr>
          <p:cNvSpPr/>
          <p:nvPr/>
        </p:nvSpPr>
        <p:spPr>
          <a:xfrm>
            <a:off x="265043" y="6215270"/>
            <a:ext cx="1205948" cy="548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D7C2AE-2B0A-4D8A-860D-12E4863A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B4EB6A-C0A7-CA20-DE9E-78BADA303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479" y="1566071"/>
            <a:ext cx="9430751" cy="43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25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CDDA-5267-4851-9D08-691D1F1C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>
                <a:latin typeface="Aharoni"/>
                <a:cs typeface="Aharoni"/>
              </a:rPr>
              <a:t>What does online school look like?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8FAAA-51FE-4B20-98D5-896D542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16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A819B-B603-4A82-9FDB-BEDFC7CDECC4}"/>
              </a:ext>
            </a:extLst>
          </p:cNvPr>
          <p:cNvSpPr/>
          <p:nvPr/>
        </p:nvSpPr>
        <p:spPr>
          <a:xfrm>
            <a:off x="265043" y="6215270"/>
            <a:ext cx="1205948" cy="548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D7C2AE-2B0A-4D8A-860D-12E4863A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Table&#10;&#10;Description automatically generated">
            <a:extLst>
              <a:ext uri="{FF2B5EF4-FFF2-40B4-BE49-F238E27FC236}">
                <a16:creationId xmlns:a16="http://schemas.microsoft.com/office/drawing/2014/main" id="{3CC4494D-D9A7-57FD-651F-8911D9508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190" y="1592576"/>
            <a:ext cx="8999620" cy="41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22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5908-799F-4429-A50F-785FFCD58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7980"/>
            <a:ext cx="9104243" cy="5340646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WAVA </a:t>
            </a:r>
            <a:b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Middle School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513BA-AE7B-464D-A77C-53F673035D00}"/>
              </a:ext>
            </a:extLst>
          </p:cNvPr>
          <p:cNvSpPr/>
          <p:nvPr/>
        </p:nvSpPr>
        <p:spPr>
          <a:xfrm>
            <a:off x="0" y="0"/>
            <a:ext cx="12192000" cy="673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4645D-94B7-4AB3-B827-31BB00B6F231}"/>
              </a:ext>
            </a:extLst>
          </p:cNvPr>
          <p:cNvSpPr/>
          <p:nvPr/>
        </p:nvSpPr>
        <p:spPr>
          <a:xfrm>
            <a:off x="0" y="6184999"/>
            <a:ext cx="12192000" cy="673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A4737B-5615-423A-BA78-4D536C60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1" y="6269977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87E41C-BC4F-4C5A-8B19-65FF7FBED882}"/>
              </a:ext>
            </a:extLst>
          </p:cNvPr>
          <p:cNvSpPr/>
          <p:nvPr/>
        </p:nvSpPr>
        <p:spPr>
          <a:xfrm>
            <a:off x="9317620" y="1058519"/>
            <a:ext cx="2758358" cy="4740961"/>
          </a:xfrm>
          <a:custGeom>
            <a:avLst/>
            <a:gdLst>
              <a:gd name="connsiteX0" fmla="*/ 0 w 4000499"/>
              <a:gd name="connsiteY0" fmla="*/ 400050 h 5418667"/>
              <a:gd name="connsiteX1" fmla="*/ 400050 w 4000499"/>
              <a:gd name="connsiteY1" fmla="*/ 0 h 5418667"/>
              <a:gd name="connsiteX2" fmla="*/ 3600449 w 4000499"/>
              <a:gd name="connsiteY2" fmla="*/ 0 h 5418667"/>
              <a:gd name="connsiteX3" fmla="*/ 4000499 w 4000499"/>
              <a:gd name="connsiteY3" fmla="*/ 400050 h 5418667"/>
              <a:gd name="connsiteX4" fmla="*/ 4000499 w 4000499"/>
              <a:gd name="connsiteY4" fmla="*/ 5018617 h 5418667"/>
              <a:gd name="connsiteX5" fmla="*/ 3600449 w 4000499"/>
              <a:gd name="connsiteY5" fmla="*/ 5418667 h 5418667"/>
              <a:gd name="connsiteX6" fmla="*/ 400050 w 4000499"/>
              <a:gd name="connsiteY6" fmla="*/ 5418667 h 5418667"/>
              <a:gd name="connsiteX7" fmla="*/ 0 w 4000499"/>
              <a:gd name="connsiteY7" fmla="*/ 5018617 h 5418667"/>
              <a:gd name="connsiteX8" fmla="*/ 0 w 4000499"/>
              <a:gd name="connsiteY8" fmla="*/ 40005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0499" h="5418667">
                <a:moveTo>
                  <a:pt x="0" y="400050"/>
                </a:moveTo>
                <a:cubicBezTo>
                  <a:pt x="0" y="179108"/>
                  <a:pt x="179108" y="0"/>
                  <a:pt x="400050" y="0"/>
                </a:cubicBezTo>
                <a:lnTo>
                  <a:pt x="3600449" y="0"/>
                </a:lnTo>
                <a:cubicBezTo>
                  <a:pt x="3821391" y="0"/>
                  <a:pt x="4000499" y="179108"/>
                  <a:pt x="4000499" y="400050"/>
                </a:cubicBezTo>
                <a:lnTo>
                  <a:pt x="4000499" y="5018617"/>
                </a:lnTo>
                <a:cubicBezTo>
                  <a:pt x="4000499" y="5239559"/>
                  <a:pt x="3821391" y="5418667"/>
                  <a:pt x="3600449" y="5418667"/>
                </a:cubicBezTo>
                <a:lnTo>
                  <a:pt x="400050" y="5418667"/>
                </a:lnTo>
                <a:cubicBezTo>
                  <a:pt x="179108" y="5418667"/>
                  <a:pt x="0" y="5239559"/>
                  <a:pt x="0" y="5018617"/>
                </a:cubicBezTo>
                <a:lnTo>
                  <a:pt x="0" y="4000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2323930" rIns="156464" bIns="1240199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 kern="12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977900">
              <a:lnSpc>
                <a:spcPct val="200000"/>
              </a:lnSpc>
              <a:spcBef>
                <a:spcPct val="0"/>
              </a:spcBef>
              <a:buNone/>
            </a:pPr>
            <a:r>
              <a:rPr lang="en-US" sz="20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Mr. Terry Ackerman</a:t>
            </a:r>
            <a:b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600" b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6-12 Principal</a:t>
            </a:r>
            <a:b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500" b="1" spc="300">
                <a:solidFill>
                  <a:schemeClr val="accent1"/>
                </a:solidFill>
                <a:cs typeface="Aharoni" panose="02010803020104030203" pitchFamily="2" charset="-79"/>
              </a:rPr>
              <a:t>tackerman@k12.com</a:t>
            </a:r>
            <a:endParaRPr lang="en-US" sz="1500" b="1" kern="1200" spc="30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4D1677-8AC1-4FF6-83E1-C90CC1CFB6A0}"/>
              </a:ext>
            </a:extLst>
          </p:cNvPr>
          <p:cNvSpPr/>
          <p:nvPr/>
        </p:nvSpPr>
        <p:spPr>
          <a:xfrm>
            <a:off x="9767009" y="1337285"/>
            <a:ext cx="1859580" cy="1871099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5864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CDDA-5267-4851-9D08-691D1F1C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>
                <a:latin typeface="Aharoni"/>
                <a:cs typeface="Aharoni"/>
              </a:rPr>
              <a:t>What does a MS schedule look like?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8FAAA-51FE-4B20-98D5-896D542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A819B-B603-4A82-9FDB-BEDFC7CDECC4}"/>
              </a:ext>
            </a:extLst>
          </p:cNvPr>
          <p:cNvSpPr/>
          <p:nvPr/>
        </p:nvSpPr>
        <p:spPr>
          <a:xfrm>
            <a:off x="265043" y="6215270"/>
            <a:ext cx="1205948" cy="548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D7C2AE-2B0A-4D8A-860D-12E4863A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C84E9750-0238-E7A0-1054-77F4015CA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29" y="1516732"/>
            <a:ext cx="10874542" cy="419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93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B7D832-EA35-4EB3-997B-56581B6F0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428" y="2024955"/>
            <a:ext cx="5844016" cy="199286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Career &amp; Technical Education (CTE):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Exploratory CTE Course</a:t>
            </a:r>
          </a:p>
          <a:p>
            <a:pPr marL="302260" indent="-302260" algn="ctr"/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CTE </a:t>
            </a:r>
            <a:r>
              <a:rPr lang="en-US" sz="2000" i="1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Computer Literacy </a:t>
            </a:r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Course</a:t>
            </a:r>
            <a:endParaRPr lang="en-US" sz="2000">
              <a:solidFill>
                <a:schemeClr val="tx1"/>
              </a:solidFill>
              <a:latin typeface="Corbel" panose="020B0503020204020204" pitchFamily="34" charset="0"/>
              <a:cs typeface="Aharoni" panose="02010803020104030203" pitchFamily="2" charset="-79"/>
            </a:endParaRPr>
          </a:p>
          <a:p>
            <a:pPr marL="302260" indent="-302260" algn="ctr"/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CTE </a:t>
            </a:r>
            <a:r>
              <a:rPr lang="en-US" sz="2000" i="1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Achieving your Career and College Goals </a:t>
            </a:r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Course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27E96-EBFD-4ED9-BDCC-9395DACC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>
                <a:latin typeface="Aharoni" panose="02010803020104030203" pitchFamily="2" charset="-79"/>
                <a:cs typeface="Aharoni" panose="02010803020104030203" pitchFamily="2" charset="-79"/>
              </a:rPr>
              <a:t>19</a:t>
            </a:fld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22BE1-4A75-458F-AB5B-97E800052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6838" y="1547637"/>
            <a:ext cx="4218325" cy="369332"/>
          </a:xfrm>
        </p:spPr>
        <p:txBody>
          <a:bodyPr/>
          <a:lstStyle/>
          <a:p>
            <a:pPr marL="384810" indent="-384810" algn="ctr"/>
            <a:r>
              <a:rPr lang="en-US" sz="2400">
                <a:latin typeface="Aharoni"/>
                <a:cs typeface="Aharoni"/>
              </a:rPr>
              <a:t>Expanded Course Offerings</a:t>
            </a:r>
            <a:endParaRPr lang="en-US" sz="240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9FD505-733A-4FD7-9E11-BFCADF86625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971965" y="4689752"/>
            <a:ext cx="8248071" cy="9006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Earn HS credit while at MS: Algebra 1, English 9</a:t>
            </a:r>
            <a:endParaRPr lang="en-US" sz="2000">
              <a:solidFill>
                <a:schemeClr val="tx1"/>
              </a:solidFill>
              <a:latin typeface="Corbel" panose="020B0503020204020204" pitchFamily="34" charset="0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Get ready for Career Prep at WAVA Program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C71555-18B9-4224-B32B-30FEC9DAF6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76001" y="4229228"/>
            <a:ext cx="4439998" cy="369332"/>
          </a:xfrm>
        </p:spPr>
        <p:txBody>
          <a:bodyPr/>
          <a:lstStyle/>
          <a:p>
            <a:pPr marL="384810" indent="-384810" algn="ctr"/>
            <a:r>
              <a:rPr lang="en-US" sz="2400">
                <a:latin typeface="Aharoni"/>
                <a:cs typeface="Aharoni"/>
              </a:rPr>
              <a:t>Advancement Opportunities</a:t>
            </a:r>
            <a:endParaRPr lang="en-US" sz="240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2F7BF69-15F6-48A1-A8EA-77BEF034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>
                <a:latin typeface="Aharoni"/>
                <a:cs typeface="Aharoni"/>
              </a:rPr>
              <a:t>What's new at WAVA MS for 2022-23?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EFB7F8-6D57-445B-8BF2-6611A00B02E2}"/>
              </a:ext>
            </a:extLst>
          </p:cNvPr>
          <p:cNvSpPr/>
          <p:nvPr/>
        </p:nvSpPr>
        <p:spPr>
          <a:xfrm>
            <a:off x="0" y="6281530"/>
            <a:ext cx="1537252" cy="576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F1F4CDF-BCDA-49AD-BA38-3AD9C7C9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05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870829-63D3-4D8C-98BA-D04AD5C30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E57A79-389D-4E73-9CEC-23C34C07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1D39C12-0AA1-4072-9899-4F019AE7642A}" type="slidenum">
              <a:rPr lang="en-US">
                <a:solidFill>
                  <a:srgbClr val="FFFFFF">
                    <a:lumMod val="5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pPr defTabSz="1219170"/>
              <a:t>2</a:t>
            </a:fld>
            <a:endParaRPr lang="en-US">
              <a:solidFill>
                <a:srgbClr val="FFFFFF">
                  <a:lumMod val="5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0D7F4-2F32-4EC5-B303-389AF0A955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4106" y="1709533"/>
            <a:ext cx="4133332" cy="341632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Welcome &amp; Introductions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0A51E8-530B-4118-BBE7-9FF3401B20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74C73D-0961-46D0-938C-0043EF5A58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4106" y="2636097"/>
            <a:ext cx="4133332" cy="341632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Padlet? What’s a Padlet?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9591DA-8FD4-4362-BF5E-CB024E351E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ED1CE3-E2C3-4D39-89F3-0BFA991B8D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rgbClr val="2127C2"/>
          </a:solidFill>
        </p:spPr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D4FA49-88AF-40D2-A161-69102058D2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180F174-3020-4F63-9A07-C28B1E302A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398C257-25CD-4818-8B37-4E23C2C06F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4106" y="3562660"/>
            <a:ext cx="4133332" cy="341632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WAVA Elementary School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37DED7-5765-4835-957A-F4F691B65F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74106" y="4323026"/>
            <a:ext cx="4366294" cy="67403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WAVA Middle &amp; High Schools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E43B7C-5972-4D44-B110-E33A301A0C2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4106" y="5415787"/>
            <a:ext cx="4133332" cy="341632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WAVA Middle School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A3A9A66-D143-4D43-BAB3-5DC50BD83C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59015" y="1709533"/>
            <a:ext cx="4133332" cy="341632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WAVA High School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660D84A-841A-4571-9116-55A1DF0D9D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87BE5F9-E05A-4BFB-9692-D0D798E0E73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59015" y="2636097"/>
            <a:ext cx="4133332" cy="341632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Counseling at WAVA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7C659C6-DFA5-4A08-A3ED-90F435E13F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2DFBC0E-EC42-4490-8763-358B8BE19D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solidFill>
            <a:srgbClr val="2127C2"/>
          </a:solidFill>
        </p:spPr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421B656-7643-45E4-A339-3B2F1F7893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ABE03D1-7C9B-4DCC-B7F1-EF0BDE04E00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10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5DE65D5-AA55-4B27-8B59-76EE4B5E24F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459015" y="3562660"/>
            <a:ext cx="4133332" cy="341632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Flex Option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39390F6-1C41-4E27-AEBE-983E16991A9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59015" y="4323026"/>
            <a:ext cx="4133332" cy="67403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WAVA Clubs &amp; Social Opportunities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30F4CF-88E9-4A2C-935C-513C4C5866B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59015" y="5415787"/>
            <a:ext cx="4133332" cy="341632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Questions &amp; Answers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C00DBF-7DFB-41DA-8D92-12EA9B816E14}"/>
              </a:ext>
            </a:extLst>
          </p:cNvPr>
          <p:cNvSpPr/>
          <p:nvPr/>
        </p:nvSpPr>
        <p:spPr>
          <a:xfrm>
            <a:off x="25901" y="6255026"/>
            <a:ext cx="1458342" cy="568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C4C19362-9342-42D1-8CDC-4986CC948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541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5908-799F-4429-A50F-785FFCD58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7980"/>
            <a:ext cx="9104243" cy="5340646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WAVA </a:t>
            </a:r>
            <a:b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High School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513BA-AE7B-464D-A77C-53F673035D00}"/>
              </a:ext>
            </a:extLst>
          </p:cNvPr>
          <p:cNvSpPr/>
          <p:nvPr/>
        </p:nvSpPr>
        <p:spPr>
          <a:xfrm>
            <a:off x="0" y="0"/>
            <a:ext cx="12192000" cy="673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4645D-94B7-4AB3-B827-31BB00B6F231}"/>
              </a:ext>
            </a:extLst>
          </p:cNvPr>
          <p:cNvSpPr/>
          <p:nvPr/>
        </p:nvSpPr>
        <p:spPr>
          <a:xfrm>
            <a:off x="0" y="6184999"/>
            <a:ext cx="12192000" cy="673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A4737B-5615-423A-BA78-4D536C60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1" y="6269977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E2563C3-FFBB-4A6A-AB0F-77AF75D2670D}"/>
              </a:ext>
            </a:extLst>
          </p:cNvPr>
          <p:cNvSpPr/>
          <p:nvPr/>
        </p:nvSpPr>
        <p:spPr>
          <a:xfrm>
            <a:off x="9317620" y="1058519"/>
            <a:ext cx="2758358" cy="4740961"/>
          </a:xfrm>
          <a:custGeom>
            <a:avLst/>
            <a:gdLst>
              <a:gd name="connsiteX0" fmla="*/ 0 w 4000499"/>
              <a:gd name="connsiteY0" fmla="*/ 400050 h 5418667"/>
              <a:gd name="connsiteX1" fmla="*/ 400050 w 4000499"/>
              <a:gd name="connsiteY1" fmla="*/ 0 h 5418667"/>
              <a:gd name="connsiteX2" fmla="*/ 3600449 w 4000499"/>
              <a:gd name="connsiteY2" fmla="*/ 0 h 5418667"/>
              <a:gd name="connsiteX3" fmla="*/ 4000499 w 4000499"/>
              <a:gd name="connsiteY3" fmla="*/ 400050 h 5418667"/>
              <a:gd name="connsiteX4" fmla="*/ 4000499 w 4000499"/>
              <a:gd name="connsiteY4" fmla="*/ 5018617 h 5418667"/>
              <a:gd name="connsiteX5" fmla="*/ 3600449 w 4000499"/>
              <a:gd name="connsiteY5" fmla="*/ 5418667 h 5418667"/>
              <a:gd name="connsiteX6" fmla="*/ 400050 w 4000499"/>
              <a:gd name="connsiteY6" fmla="*/ 5418667 h 5418667"/>
              <a:gd name="connsiteX7" fmla="*/ 0 w 4000499"/>
              <a:gd name="connsiteY7" fmla="*/ 5018617 h 5418667"/>
              <a:gd name="connsiteX8" fmla="*/ 0 w 4000499"/>
              <a:gd name="connsiteY8" fmla="*/ 40005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0499" h="5418667">
                <a:moveTo>
                  <a:pt x="0" y="400050"/>
                </a:moveTo>
                <a:cubicBezTo>
                  <a:pt x="0" y="179108"/>
                  <a:pt x="179108" y="0"/>
                  <a:pt x="400050" y="0"/>
                </a:cubicBezTo>
                <a:lnTo>
                  <a:pt x="3600449" y="0"/>
                </a:lnTo>
                <a:cubicBezTo>
                  <a:pt x="3821391" y="0"/>
                  <a:pt x="4000499" y="179108"/>
                  <a:pt x="4000499" y="400050"/>
                </a:cubicBezTo>
                <a:lnTo>
                  <a:pt x="4000499" y="5018617"/>
                </a:lnTo>
                <a:cubicBezTo>
                  <a:pt x="4000499" y="5239559"/>
                  <a:pt x="3821391" y="5418667"/>
                  <a:pt x="3600449" y="5418667"/>
                </a:cubicBezTo>
                <a:lnTo>
                  <a:pt x="400050" y="5418667"/>
                </a:lnTo>
                <a:cubicBezTo>
                  <a:pt x="179108" y="5418667"/>
                  <a:pt x="0" y="5239559"/>
                  <a:pt x="0" y="5018617"/>
                </a:cubicBezTo>
                <a:lnTo>
                  <a:pt x="0" y="4000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2323930" rIns="156464" bIns="1240199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 kern="12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977900">
              <a:lnSpc>
                <a:spcPct val="200000"/>
              </a:lnSpc>
              <a:spcBef>
                <a:spcPct val="0"/>
              </a:spcBef>
              <a:buNone/>
            </a:pPr>
            <a:r>
              <a:rPr lang="en-US" sz="20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Mr. Terry Ackerman</a:t>
            </a:r>
            <a:b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000" b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6-12 Principal</a:t>
            </a:r>
            <a:b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500" b="1" spc="300">
                <a:solidFill>
                  <a:schemeClr val="accent1"/>
                </a:solidFill>
                <a:cs typeface="Aharoni" panose="02010803020104030203" pitchFamily="2" charset="-79"/>
              </a:rPr>
              <a:t>tackerman@k12.com</a:t>
            </a:r>
            <a:endParaRPr lang="en-US" sz="1500" b="1" kern="1200" spc="30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FE160C-4DB0-49F1-B45C-FC3541BE8061}"/>
              </a:ext>
            </a:extLst>
          </p:cNvPr>
          <p:cNvSpPr/>
          <p:nvPr/>
        </p:nvSpPr>
        <p:spPr>
          <a:xfrm>
            <a:off x="9767009" y="1337285"/>
            <a:ext cx="1859580" cy="1871099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812853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CDDA-5267-4851-9D08-691D1F1C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>
                <a:latin typeface="Aharoni"/>
                <a:cs typeface="Aharoni"/>
              </a:rPr>
              <a:t>What does a HS schedule look like?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8FAAA-51FE-4B20-98D5-896D542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21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A819B-B603-4A82-9FDB-BEDFC7CDECC4}"/>
              </a:ext>
            </a:extLst>
          </p:cNvPr>
          <p:cNvSpPr/>
          <p:nvPr/>
        </p:nvSpPr>
        <p:spPr>
          <a:xfrm>
            <a:off x="265043" y="6215270"/>
            <a:ext cx="1205948" cy="548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D7C2AE-2B0A-4D8A-860D-12E4863A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Table&#10;&#10;Description automatically generated">
            <a:extLst>
              <a:ext uri="{FF2B5EF4-FFF2-40B4-BE49-F238E27FC236}">
                <a16:creationId xmlns:a16="http://schemas.microsoft.com/office/drawing/2014/main" id="{0565AE10-19E2-8479-3A2F-CE7986863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64" y="1652104"/>
            <a:ext cx="11496172" cy="361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0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98D74-33E8-4922-AD89-389953DA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31" y="1246256"/>
            <a:ext cx="3737742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Aharoni" panose="02010803020104030203" pitchFamily="2" charset="-79"/>
                <a:cs typeface="Aharoni" panose="02010803020104030203" pitchFamily="2" charset="-79"/>
              </a:rPr>
              <a:t>WAVA HS Course Catalog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94E4C-462A-488F-BE95-FE830663D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357" y="4701561"/>
            <a:ext cx="3228521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>
                <a:solidFill>
                  <a:schemeClr val="accent1">
                    <a:lumMod val="20000"/>
                    <a:lumOff val="80000"/>
                  </a:schemeClr>
                </a:solidFill>
                <a:hlinkClick r:id="rId2"/>
              </a:rPr>
              <a:t>WAVA Course Catalog 2021-2022 v6-9-21.docx</a:t>
            </a:r>
            <a:endParaRPr lang="en-US" sz="22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6" descr="Timeline&#10;&#10;Description automatically generated">
            <a:extLst>
              <a:ext uri="{FF2B5EF4-FFF2-40B4-BE49-F238E27FC236}">
                <a16:creationId xmlns:a16="http://schemas.microsoft.com/office/drawing/2014/main" id="{767D8FCA-85A9-F4F6-9196-B3E9F14DD6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82826" y="1323229"/>
            <a:ext cx="6367271" cy="42023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9C6DD29-ADF3-4E19-842A-15629CDA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303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B7D832-EA35-4EB3-997B-56581B6F0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13" y="1687832"/>
            <a:ext cx="7495647" cy="2226135"/>
          </a:xfrm>
        </p:spPr>
        <p:txBody>
          <a:bodyPr vert="horz" lIns="0" tIns="0" rIns="0" bIns="0" rtlCol="0" anchor="t">
            <a:normAutofit/>
          </a:bodyPr>
          <a:lstStyle/>
          <a:p>
            <a:pPr marL="302260" indent="-302260"/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College Credit Opportunities</a:t>
            </a:r>
          </a:p>
          <a:p>
            <a:pPr marL="302260" indent="-302260"/>
            <a:r>
              <a:rPr lang="en-US" sz="200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Career Prep at WAVA</a:t>
            </a:r>
          </a:p>
          <a:p>
            <a:pPr marL="683251" lvl="1" indent="-302260"/>
            <a:r>
              <a:rPr lang="en-US" sz="1800">
                <a:solidFill>
                  <a:schemeClr val="tx1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career-focused experience </a:t>
            </a:r>
          </a:p>
          <a:p>
            <a:pPr marL="683251" lvl="1" indent="-302260"/>
            <a:r>
              <a:rPr lang="en-US" sz="1800">
                <a:solidFill>
                  <a:schemeClr val="tx1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classes, coursework, internships, clubs and enrichment programs </a:t>
            </a:r>
          </a:p>
          <a:p>
            <a:pPr marL="683251" lvl="1" indent="-302260"/>
            <a:r>
              <a:rPr lang="en-US" sz="1800">
                <a:solidFill>
                  <a:schemeClr val="tx1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partnerships with local businesses and organizations  </a:t>
            </a:r>
          </a:p>
          <a:p>
            <a:pPr marL="683251" lvl="1" indent="-302260"/>
            <a:r>
              <a:rPr lang="en-US" sz="1800">
                <a:solidFill>
                  <a:schemeClr val="tx1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job shadow opportunities, internships, job placement and mentorship </a:t>
            </a:r>
            <a:endParaRPr lang="en-US" sz="1800">
              <a:solidFill>
                <a:schemeClr val="tx1"/>
              </a:solidFill>
              <a:latin typeface="Corbel" panose="020B0503020204020204" pitchFamily="34" charset="0"/>
              <a:cs typeface="Aharon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27E96-EBFD-4ED9-BDCC-9395DACC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>
                <a:latin typeface="Aharoni" panose="02010803020104030203" pitchFamily="2" charset="-79"/>
                <a:cs typeface="Aharoni" panose="02010803020104030203" pitchFamily="2" charset="-79"/>
              </a:rPr>
              <a:t>23</a:t>
            </a:fld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22BE1-4A75-458F-AB5B-97E800052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914" y="1277749"/>
            <a:ext cx="3467485" cy="323165"/>
          </a:xfrm>
        </p:spPr>
        <p:txBody>
          <a:bodyPr/>
          <a:lstStyle/>
          <a:p>
            <a:pPr marL="384810" indent="-384810"/>
            <a:r>
              <a:rPr lang="en-US" sz="2100">
                <a:latin typeface="Aharoni"/>
                <a:cs typeface="Aharoni"/>
              </a:rPr>
              <a:t>Expanded Course Offerings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9FD505-733A-4FD7-9E11-BFCADF86625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180302" y="1791595"/>
            <a:ext cx="3467484" cy="1866705"/>
          </a:xfrm>
        </p:spPr>
        <p:txBody>
          <a:bodyPr vert="horz" lIns="0" tIns="0" rIns="0" bIns="0" rtlCol="0" anchor="t">
            <a:normAutofit/>
          </a:bodyPr>
          <a:lstStyle/>
          <a:p>
            <a:pPr marL="302260" indent="-302260"/>
            <a:r>
              <a:rPr lang="en-US" sz="185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ASB Leadership </a:t>
            </a:r>
            <a:endParaRPr lang="en-US" sz="1850">
              <a:solidFill>
                <a:schemeClr val="tx1"/>
              </a:solidFill>
              <a:latin typeface="Corbel" panose="020B0503020204020204" pitchFamily="34" charset="0"/>
              <a:cs typeface="Aharoni" panose="02010803020104030203" pitchFamily="2" charset="-79"/>
            </a:endParaRPr>
          </a:p>
          <a:p>
            <a:pPr marL="302260" indent="-302260"/>
            <a:r>
              <a:rPr lang="en-US" sz="185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Elected Officers</a:t>
            </a:r>
          </a:p>
          <a:p>
            <a:pPr marL="302260" indent="-302260"/>
            <a:r>
              <a:rPr lang="en-US" sz="185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Homeroom Participation</a:t>
            </a:r>
          </a:p>
          <a:p>
            <a:pPr marL="302260" indent="-302260"/>
            <a:r>
              <a:rPr lang="en-US" sz="185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Chill ‘n’ Chat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C71555-18B9-4224-B32B-30FEC9DAF6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0303" y="1277749"/>
            <a:ext cx="3467484" cy="328231"/>
          </a:xfrm>
        </p:spPr>
        <p:txBody>
          <a:bodyPr/>
          <a:lstStyle/>
          <a:p>
            <a:pPr marL="384810" indent="-384810"/>
            <a:r>
              <a:rPr lang="en-US" sz="2100">
                <a:latin typeface="Aharoni"/>
                <a:cs typeface="Aharoni"/>
              </a:rPr>
              <a:t>Leadership Opportunities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FBA2B0-767E-4EFF-A7C5-EF21F160445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83603" y="4250315"/>
            <a:ext cx="3467484" cy="1967605"/>
          </a:xfrm>
        </p:spPr>
        <p:txBody>
          <a:bodyPr vert="horz" lIns="0" tIns="0" rIns="0" bIns="0" rtlCol="0" anchor="t">
            <a:normAutofit/>
          </a:bodyPr>
          <a:lstStyle/>
          <a:p>
            <a:pPr marL="302260" indent="-302260"/>
            <a:r>
              <a:rPr lang="en-US" sz="185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State Fair</a:t>
            </a:r>
            <a:endParaRPr lang="en-US">
              <a:solidFill>
                <a:schemeClr val="tx1"/>
              </a:solidFill>
              <a:latin typeface="Corbel" panose="020B0503020204020204" pitchFamily="34" charset="0"/>
              <a:cs typeface="Aharoni" panose="02010803020104030203" pitchFamily="2" charset="-79"/>
            </a:endParaRPr>
          </a:p>
          <a:p>
            <a:pPr marL="302260" indent="-302260"/>
            <a:r>
              <a:rPr lang="en-US" sz="185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Local &amp; Regional Gatherings</a:t>
            </a:r>
          </a:p>
          <a:p>
            <a:pPr marL="302260" indent="-302260"/>
            <a:r>
              <a:rPr lang="en-US" sz="185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Prom</a:t>
            </a:r>
          </a:p>
          <a:p>
            <a:pPr marL="302260" indent="-302260"/>
            <a:r>
              <a:rPr lang="en-US" sz="1850">
                <a:solidFill>
                  <a:schemeClr val="tx1"/>
                </a:solidFill>
                <a:latin typeface="Corbel" panose="020B0503020204020204" pitchFamily="34" charset="0"/>
                <a:cs typeface="Aharoni"/>
              </a:rPr>
              <a:t>Graduation/Receptions</a:t>
            </a:r>
          </a:p>
          <a:p>
            <a:pPr marL="0" indent="0">
              <a:buNone/>
            </a:pPr>
            <a:endParaRPr lang="en-US" sz="185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8D78E2-E691-4974-A53C-9D16217B17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3603" y="3736469"/>
            <a:ext cx="3467484" cy="328231"/>
          </a:xfrm>
        </p:spPr>
        <p:txBody>
          <a:bodyPr/>
          <a:lstStyle/>
          <a:p>
            <a:pPr marL="384810" indent="-384810"/>
            <a:r>
              <a:rPr lang="en-US" sz="2100">
                <a:latin typeface="Aharoni"/>
                <a:cs typeface="Aharoni"/>
              </a:rPr>
              <a:t>In-Person Events!</a:t>
            </a:r>
            <a:endParaRPr lang="en-US">
              <a:latin typeface="Aharoni"/>
              <a:cs typeface="Aharon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2F7BF69-15F6-48A1-A8EA-77BEF034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>
                <a:latin typeface="Aharoni"/>
                <a:cs typeface="Aharoni"/>
              </a:rPr>
              <a:t>What's new at WAVA HS for 2022-23?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EFB7F8-6D57-445B-8BF2-6611A00B02E2}"/>
              </a:ext>
            </a:extLst>
          </p:cNvPr>
          <p:cNvSpPr/>
          <p:nvPr/>
        </p:nvSpPr>
        <p:spPr>
          <a:xfrm>
            <a:off x="0" y="6281530"/>
            <a:ext cx="1537252" cy="576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F1F4CDF-BCDA-49AD-BA38-3AD9C7C9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528AF2-35B5-400B-93A7-F51AFB9B3910}"/>
              </a:ext>
            </a:extLst>
          </p:cNvPr>
          <p:cNvSpPr txBox="1"/>
          <p:nvPr/>
        </p:nvSpPr>
        <p:spPr>
          <a:xfrm>
            <a:off x="1283855" y="3921486"/>
            <a:ext cx="6474689" cy="200285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2022-2023 Career Prep at WAVA Areas</a:t>
            </a:r>
            <a:endParaRPr lang="en-US" sz="2000">
              <a:solidFill>
                <a:schemeClr val="bg1"/>
              </a:solidFill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Business and Finance</a:t>
            </a:r>
            <a:endParaRPr lang="en-US" sz="2000">
              <a:solidFill>
                <a:schemeClr val="bg1"/>
              </a:solidFill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Manufacturing and Trades</a:t>
            </a:r>
            <a:endParaRPr lang="en-US" sz="2000">
              <a:solidFill>
                <a:schemeClr val="bg1"/>
              </a:solidFill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Health Science and Medical Technology</a:t>
            </a:r>
            <a:endParaRPr lang="en-US" sz="2000">
              <a:solidFill>
                <a:schemeClr val="bg1"/>
              </a:solidFill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Marketing, Sales and Services </a:t>
            </a:r>
            <a:endParaRPr lang="en-US" sz="2000">
              <a:solidFill>
                <a:schemeClr val="bg1"/>
              </a:solidFill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Information Technologies (Programming and Security)</a:t>
            </a:r>
            <a:endParaRPr lang="en-US" sz="2000">
              <a:solidFill>
                <a:schemeClr val="bg1"/>
              </a:solidFill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460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CDDA-5267-4851-9D08-691D1F1C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>
                <a:latin typeface="Aharoni"/>
                <a:cs typeface="Aharoni"/>
              </a:rPr>
              <a:t>Commonly Asked Questions 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8FAAA-51FE-4B20-98D5-896D542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24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A819B-B603-4A82-9FDB-BEDFC7CDECC4}"/>
              </a:ext>
            </a:extLst>
          </p:cNvPr>
          <p:cNvSpPr/>
          <p:nvPr/>
        </p:nvSpPr>
        <p:spPr>
          <a:xfrm>
            <a:off x="265043" y="6215270"/>
            <a:ext cx="1205948" cy="548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D7C2AE-2B0A-4D8A-860D-12E4863A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C1EA97-5111-4D09-28E2-37D50B1423E9}"/>
              </a:ext>
            </a:extLst>
          </p:cNvPr>
          <p:cNvSpPr txBox="1"/>
          <p:nvPr/>
        </p:nvSpPr>
        <p:spPr>
          <a:xfrm>
            <a:off x="376246" y="1469426"/>
            <a:ext cx="11439508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Can I attend WAVA part-time?</a:t>
            </a:r>
          </a:p>
          <a:p>
            <a:endParaRPr lang="en-US" sz="24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Can I play sports at my local high and still attend WAVA?</a:t>
            </a:r>
          </a:p>
          <a:p>
            <a:endParaRPr lang="en-US" sz="24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Can I graduate with a Washington State high school diploma through WAVA?</a:t>
            </a:r>
          </a:p>
          <a:p>
            <a:endParaRPr lang="en-US" sz="24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Are there social opportunities at WAVA?</a:t>
            </a:r>
          </a:p>
          <a:p>
            <a:endParaRPr lang="en-US" sz="24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Am I going to be attending classes all day at WAVA?</a:t>
            </a:r>
          </a:p>
          <a:p>
            <a:endParaRPr lang="en-US" sz="24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Does WAVA participate in Running Start?</a:t>
            </a:r>
          </a:p>
        </p:txBody>
      </p:sp>
    </p:spTree>
    <p:extLst>
      <p:ext uri="{BB962C8B-B14F-4D97-AF65-F5344CB8AC3E}">
        <p14:creationId xmlns:p14="http://schemas.microsoft.com/office/powerpoint/2010/main" val="1809503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5908-799F-4429-A50F-785FFCD58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7980"/>
            <a:ext cx="9104243" cy="5340646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School Counseling at WAVA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513BA-AE7B-464D-A77C-53F673035D00}"/>
              </a:ext>
            </a:extLst>
          </p:cNvPr>
          <p:cNvSpPr/>
          <p:nvPr/>
        </p:nvSpPr>
        <p:spPr>
          <a:xfrm>
            <a:off x="0" y="0"/>
            <a:ext cx="12192000" cy="673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4645D-94B7-4AB3-B827-31BB00B6F231}"/>
              </a:ext>
            </a:extLst>
          </p:cNvPr>
          <p:cNvSpPr/>
          <p:nvPr/>
        </p:nvSpPr>
        <p:spPr>
          <a:xfrm>
            <a:off x="0" y="6184999"/>
            <a:ext cx="12192000" cy="673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A4737B-5615-423A-BA78-4D536C60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1" y="6269977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618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CDDA-5267-4851-9D08-691D1F1C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3" y="94451"/>
            <a:ext cx="10323293" cy="78411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Comprehensive School Counseling Program K-12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8FAAA-51FE-4B20-98D5-896D542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26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A819B-B603-4A82-9FDB-BEDFC7CDECC4}"/>
              </a:ext>
            </a:extLst>
          </p:cNvPr>
          <p:cNvSpPr/>
          <p:nvPr/>
        </p:nvSpPr>
        <p:spPr>
          <a:xfrm>
            <a:off x="265043" y="6215270"/>
            <a:ext cx="1205948" cy="548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D7C2AE-2B0A-4D8A-860D-12E4863A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29752F0-173E-422C-9C0D-707B770FC3C3}"/>
              </a:ext>
            </a:extLst>
          </p:cNvPr>
          <p:cNvSpPr/>
          <p:nvPr/>
        </p:nvSpPr>
        <p:spPr>
          <a:xfrm>
            <a:off x="7258857" y="1696869"/>
            <a:ext cx="2194560" cy="219456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F47BDE-9228-4E56-81C2-5A2F81A28F22}"/>
              </a:ext>
            </a:extLst>
          </p:cNvPr>
          <p:cNvSpPr/>
          <p:nvPr/>
        </p:nvSpPr>
        <p:spPr>
          <a:xfrm>
            <a:off x="4946788" y="1184043"/>
            <a:ext cx="2194560" cy="219456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BEDFFE-993A-4F40-9408-BE42E3374C3C}"/>
              </a:ext>
            </a:extLst>
          </p:cNvPr>
          <p:cNvSpPr/>
          <p:nvPr/>
        </p:nvSpPr>
        <p:spPr>
          <a:xfrm>
            <a:off x="2635826" y="4340617"/>
            <a:ext cx="2194560" cy="219456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43171B-108A-452C-830B-0E24F987EED2}"/>
              </a:ext>
            </a:extLst>
          </p:cNvPr>
          <p:cNvSpPr/>
          <p:nvPr/>
        </p:nvSpPr>
        <p:spPr>
          <a:xfrm>
            <a:off x="5020849" y="3749484"/>
            <a:ext cx="2194560" cy="2194560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30A231E-428D-48BD-8267-285C4C49109C}"/>
              </a:ext>
            </a:extLst>
          </p:cNvPr>
          <p:cNvSpPr/>
          <p:nvPr/>
        </p:nvSpPr>
        <p:spPr>
          <a:xfrm>
            <a:off x="9592783" y="1184043"/>
            <a:ext cx="2194560" cy="219456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B093E7-D959-4BE9-A61D-DBBAEDB662AA}"/>
              </a:ext>
            </a:extLst>
          </p:cNvPr>
          <p:cNvSpPr/>
          <p:nvPr/>
        </p:nvSpPr>
        <p:spPr>
          <a:xfrm>
            <a:off x="9763077" y="3684080"/>
            <a:ext cx="2194560" cy="219456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9ACF51-5B93-41B2-A904-183369D7B2E7}"/>
              </a:ext>
            </a:extLst>
          </p:cNvPr>
          <p:cNvSpPr/>
          <p:nvPr/>
        </p:nvSpPr>
        <p:spPr>
          <a:xfrm>
            <a:off x="2560077" y="1729665"/>
            <a:ext cx="2194560" cy="219456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73296D-FB43-4EFD-B223-51AB4DB47E0B}"/>
              </a:ext>
            </a:extLst>
          </p:cNvPr>
          <p:cNvSpPr/>
          <p:nvPr/>
        </p:nvSpPr>
        <p:spPr>
          <a:xfrm>
            <a:off x="7376366" y="4275390"/>
            <a:ext cx="2194560" cy="219456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DAB05B8-DB5F-4C0C-85EE-061A9D0872A7}"/>
              </a:ext>
            </a:extLst>
          </p:cNvPr>
          <p:cNvSpPr/>
          <p:nvPr/>
        </p:nvSpPr>
        <p:spPr>
          <a:xfrm>
            <a:off x="281997" y="3924225"/>
            <a:ext cx="2194560" cy="219456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90443F8-13E7-4FB3-A6FE-E44F37757AFE}"/>
              </a:ext>
            </a:extLst>
          </p:cNvPr>
          <p:cNvSpPr/>
          <p:nvPr/>
        </p:nvSpPr>
        <p:spPr>
          <a:xfrm>
            <a:off x="267452" y="1184043"/>
            <a:ext cx="2194560" cy="2194560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3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5908-799F-4429-A50F-785FFCD58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7980"/>
            <a:ext cx="9104243" cy="5340646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WAVA’s</a:t>
            </a:r>
            <a:b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Flex Option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513BA-AE7B-464D-A77C-53F673035D00}"/>
              </a:ext>
            </a:extLst>
          </p:cNvPr>
          <p:cNvSpPr/>
          <p:nvPr/>
        </p:nvSpPr>
        <p:spPr>
          <a:xfrm>
            <a:off x="0" y="0"/>
            <a:ext cx="12192000" cy="673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4645D-94B7-4AB3-B827-31BB00B6F231}"/>
              </a:ext>
            </a:extLst>
          </p:cNvPr>
          <p:cNvSpPr/>
          <p:nvPr/>
        </p:nvSpPr>
        <p:spPr>
          <a:xfrm>
            <a:off x="0" y="6184999"/>
            <a:ext cx="12192000" cy="673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A4737B-5615-423A-BA78-4D536C60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1" y="6269977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780257-C05C-456F-9DA6-06572E295826}"/>
              </a:ext>
            </a:extLst>
          </p:cNvPr>
          <p:cNvSpPr/>
          <p:nvPr/>
        </p:nvSpPr>
        <p:spPr>
          <a:xfrm>
            <a:off x="9317620" y="1058519"/>
            <a:ext cx="2758358" cy="4740961"/>
          </a:xfrm>
          <a:custGeom>
            <a:avLst/>
            <a:gdLst>
              <a:gd name="connsiteX0" fmla="*/ 0 w 4000499"/>
              <a:gd name="connsiteY0" fmla="*/ 400050 h 5418667"/>
              <a:gd name="connsiteX1" fmla="*/ 400050 w 4000499"/>
              <a:gd name="connsiteY1" fmla="*/ 0 h 5418667"/>
              <a:gd name="connsiteX2" fmla="*/ 3600449 w 4000499"/>
              <a:gd name="connsiteY2" fmla="*/ 0 h 5418667"/>
              <a:gd name="connsiteX3" fmla="*/ 4000499 w 4000499"/>
              <a:gd name="connsiteY3" fmla="*/ 400050 h 5418667"/>
              <a:gd name="connsiteX4" fmla="*/ 4000499 w 4000499"/>
              <a:gd name="connsiteY4" fmla="*/ 5018617 h 5418667"/>
              <a:gd name="connsiteX5" fmla="*/ 3600449 w 4000499"/>
              <a:gd name="connsiteY5" fmla="*/ 5418667 h 5418667"/>
              <a:gd name="connsiteX6" fmla="*/ 400050 w 4000499"/>
              <a:gd name="connsiteY6" fmla="*/ 5418667 h 5418667"/>
              <a:gd name="connsiteX7" fmla="*/ 0 w 4000499"/>
              <a:gd name="connsiteY7" fmla="*/ 5018617 h 5418667"/>
              <a:gd name="connsiteX8" fmla="*/ 0 w 4000499"/>
              <a:gd name="connsiteY8" fmla="*/ 40005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0499" h="5418667">
                <a:moveTo>
                  <a:pt x="0" y="400050"/>
                </a:moveTo>
                <a:cubicBezTo>
                  <a:pt x="0" y="179108"/>
                  <a:pt x="179108" y="0"/>
                  <a:pt x="400050" y="0"/>
                </a:cubicBezTo>
                <a:lnTo>
                  <a:pt x="3600449" y="0"/>
                </a:lnTo>
                <a:cubicBezTo>
                  <a:pt x="3821391" y="0"/>
                  <a:pt x="4000499" y="179108"/>
                  <a:pt x="4000499" y="400050"/>
                </a:cubicBezTo>
                <a:lnTo>
                  <a:pt x="4000499" y="5018617"/>
                </a:lnTo>
                <a:cubicBezTo>
                  <a:pt x="4000499" y="5239559"/>
                  <a:pt x="3821391" y="5418667"/>
                  <a:pt x="3600449" y="5418667"/>
                </a:cubicBezTo>
                <a:lnTo>
                  <a:pt x="400050" y="5418667"/>
                </a:lnTo>
                <a:cubicBezTo>
                  <a:pt x="179108" y="5418667"/>
                  <a:pt x="0" y="5239559"/>
                  <a:pt x="0" y="5018617"/>
                </a:cubicBezTo>
                <a:lnTo>
                  <a:pt x="0" y="4000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2323930" rIns="156464" bIns="1240199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 kern="12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 kern="12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977900">
              <a:lnSpc>
                <a:spcPct val="200000"/>
              </a:lnSpc>
              <a:spcBef>
                <a:spcPct val="0"/>
              </a:spcBef>
              <a:buNone/>
            </a:pPr>
            <a:r>
              <a:rPr lang="en-US" sz="24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Ms. Rosie Bailer</a:t>
            </a:r>
            <a:b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0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Flex Coordinator</a:t>
            </a:r>
            <a:b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kern="1200" spc="300">
                <a:solidFill>
                  <a:schemeClr val="accent1"/>
                </a:solidFill>
                <a:cs typeface="Aharoni" panose="02010803020104030203" pitchFamily="2" charset="-79"/>
              </a:rPr>
              <a:t>rbailer@k12.com </a:t>
            </a:r>
          </a:p>
          <a:p>
            <a:pPr marL="0" lvl="0" indent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kern="1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E288BB-AF5B-4F22-A53C-E5CC8E1797C5}"/>
              </a:ext>
            </a:extLst>
          </p:cNvPr>
          <p:cNvSpPr/>
          <p:nvPr/>
        </p:nvSpPr>
        <p:spPr>
          <a:xfrm>
            <a:off x="9767009" y="1337285"/>
            <a:ext cx="1859580" cy="1871099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87563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CDDA-5267-4851-9D08-691D1F1C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Aharoni" panose="02010803020104030203" pitchFamily="2" charset="-79"/>
                <a:cs typeface="Aharoni" panose="02010803020104030203" pitchFamily="2" charset="-79"/>
              </a:rPr>
              <a:t>What is WAVA Flex?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8FAAA-51FE-4B20-98D5-896D542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28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A819B-B603-4A82-9FDB-BEDFC7CDECC4}"/>
              </a:ext>
            </a:extLst>
          </p:cNvPr>
          <p:cNvSpPr/>
          <p:nvPr/>
        </p:nvSpPr>
        <p:spPr>
          <a:xfrm>
            <a:off x="265043" y="6215270"/>
            <a:ext cx="1205948" cy="548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D7C2AE-2B0A-4D8A-860D-12E4863A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6AFD26-9140-4552-A1BA-807D8973CAE6}"/>
              </a:ext>
            </a:extLst>
          </p:cNvPr>
          <p:cNvSpPr txBox="1">
            <a:spLocks/>
          </p:cNvSpPr>
          <p:nvPr/>
        </p:nvSpPr>
        <p:spPr>
          <a:xfrm>
            <a:off x="570284" y="1090246"/>
            <a:ext cx="11051432" cy="5118151"/>
          </a:xfrm>
          <a:prstGeom prst="rect">
            <a:avLst/>
          </a:prstGeom>
        </p:spPr>
        <p:txBody>
          <a:bodyPr>
            <a:noAutofit/>
          </a:bodyPr>
          <a:lstStyle>
            <a:lvl1pPr marL="385224" indent="-385224" algn="l" defTabSz="1219170" rtl="0" eaLnBrk="1" latinLnBrk="0" hangingPunct="1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6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42412" indent="-304792" algn="l" defTabSz="1219170" rtl="0" eaLnBrk="1" latinLnBrk="0" hangingPunct="1">
              <a:spcBef>
                <a:spcPts val="533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99601" indent="-232828" algn="l" defTabSz="1219170" rtl="0" eaLnBrk="1" latinLnBrk="0" hangingPunct="1">
              <a:spcBef>
                <a:spcPts val="533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56789" indent="-232828" algn="l" defTabSz="121917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13978" indent="-232828" algn="l" defTabSz="121917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9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Alternative Learning Option at Washington Virtual Academies</a:t>
            </a:r>
          </a:p>
          <a:p>
            <a:pPr marL="0" indent="0">
              <a:buNone/>
            </a:pPr>
            <a:r>
              <a:rPr lang="en-US" sz="220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WAVA Students in Grades K-12</a:t>
            </a:r>
          </a:p>
          <a:p>
            <a:pPr marL="0" indent="0">
              <a:buNone/>
            </a:pPr>
            <a:r>
              <a:rPr lang="en-US" sz="220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Ideal for:</a:t>
            </a:r>
          </a:p>
          <a:p>
            <a:pPr lvl="2"/>
            <a:r>
              <a:rPr lang="en-US" sz="220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Motivated Learners</a:t>
            </a:r>
          </a:p>
          <a:p>
            <a:pPr lvl="2"/>
            <a:r>
              <a:rPr lang="en-US" sz="220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Independent Learners</a:t>
            </a:r>
          </a:p>
          <a:p>
            <a:pPr lvl="2"/>
            <a:r>
              <a:rPr lang="en-US" sz="220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Learners that Engage with Online Curriculum</a:t>
            </a:r>
          </a:p>
          <a:p>
            <a:pPr lvl="2"/>
            <a:r>
              <a:rPr lang="en-US" sz="220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Supportive &amp; Engaged Learning Coaches</a:t>
            </a:r>
          </a:p>
          <a:p>
            <a:pPr marL="0" indent="0">
              <a:buNone/>
            </a:pPr>
            <a:r>
              <a:rPr lang="en-US" sz="220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Helpful for those who require or thrive with flexible schedules due to:</a:t>
            </a:r>
          </a:p>
          <a:p>
            <a:pPr lvl="2"/>
            <a:r>
              <a:rPr lang="en-US" sz="220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Learning Needs</a:t>
            </a:r>
          </a:p>
          <a:p>
            <a:pPr lvl="2"/>
            <a:r>
              <a:rPr lang="en-US" sz="220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Medical Needs</a:t>
            </a:r>
          </a:p>
          <a:p>
            <a:pPr lvl="2"/>
            <a:r>
              <a:rPr lang="en-US" sz="220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Work Responsibilities</a:t>
            </a:r>
          </a:p>
          <a:p>
            <a:pPr lvl="2"/>
            <a:r>
              <a:rPr lang="en-US" sz="220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Caregiving Responsibilities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383335F-381F-459A-AE3A-B29EDC672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26" y="1281592"/>
            <a:ext cx="1640560" cy="19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2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CDDA-5267-4851-9D08-691D1F1C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Aharoni" panose="02010803020104030203" pitchFamily="2" charset="-79"/>
                <a:cs typeface="Aharoni" panose="02010803020104030203" pitchFamily="2" charset="-79"/>
              </a:rPr>
              <a:t>Flex Student Requirements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8FAAA-51FE-4B20-98D5-896D542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A819B-B603-4A82-9FDB-BEDFC7CDECC4}"/>
              </a:ext>
            </a:extLst>
          </p:cNvPr>
          <p:cNvSpPr/>
          <p:nvPr/>
        </p:nvSpPr>
        <p:spPr>
          <a:xfrm>
            <a:off x="265043" y="6215270"/>
            <a:ext cx="1205948" cy="548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D7C2AE-2B0A-4D8A-860D-12E4863A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CE3262-B989-4ACF-94D6-BBF6D31C8206}"/>
              </a:ext>
            </a:extLst>
          </p:cNvPr>
          <p:cNvSpPr txBox="1"/>
          <p:nvPr/>
        </p:nvSpPr>
        <p:spPr>
          <a:xfrm>
            <a:off x="14288" y="1020815"/>
            <a:ext cx="12177712" cy="4893647"/>
          </a:xfrm>
          <a:prstGeom prst="rect">
            <a:avLst/>
          </a:prstGeom>
          <a:noFill/>
        </p:spPr>
        <p:txBody>
          <a:bodyPr wrap="square" lIns="0" tIns="45720" rIns="0" bIns="45720" anchor="t">
            <a:spAutoFit/>
          </a:bodyPr>
          <a:lstStyle/>
          <a:p>
            <a:pPr marL="793750" indent="-342900" fontAlgn="ctr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þ"/>
            </a:pPr>
            <a:r>
              <a:rPr lang="en-US" sz="2400">
                <a:latin typeface="Corbel" panose="020B0503020204020204" pitchFamily="34" charset="0"/>
                <a:cs typeface="Aharoni"/>
              </a:rPr>
              <a:t>Routine OLS participation</a:t>
            </a:r>
          </a:p>
          <a:p>
            <a:pPr marL="1250950" lvl="2" indent="-342900" fontAlgn="ctr">
              <a:buClr>
                <a:schemeClr val="accent1"/>
              </a:buClr>
              <a:buFont typeface="Wingdings" panose="05000000000000000000" pitchFamily="2" charset="2"/>
              <a:buChar char="þ"/>
            </a:pPr>
            <a:r>
              <a:rPr lang="en-US" sz="2400">
                <a:latin typeface="Corbel" panose="020B0503020204020204" pitchFamily="34" charset="0"/>
                <a:cs typeface="Aharoni"/>
              </a:rPr>
              <a:t>adequate time in online courses</a:t>
            </a:r>
          </a:p>
          <a:p>
            <a:pPr marL="1250950" lvl="2" indent="-342900" fontAlgn="ctr">
              <a:buClr>
                <a:schemeClr val="accent1"/>
              </a:buClr>
              <a:buFont typeface="Wingdings" panose="05000000000000000000" pitchFamily="2" charset="2"/>
              <a:buChar char="þ"/>
            </a:pPr>
            <a:r>
              <a:rPr lang="en-US" sz="2400">
                <a:latin typeface="Corbel" panose="020B0503020204020204" pitchFamily="34" charset="0"/>
                <a:cs typeface="Aharoni"/>
              </a:rPr>
              <a:t>complete all aspects of coursework, including practice &amp; workbook tasks </a:t>
            </a:r>
          </a:p>
          <a:p>
            <a:pPr marL="1250950" lvl="2" indent="-342900" fontAlgn="ctr">
              <a:buClr>
                <a:schemeClr val="accent1"/>
              </a:buClr>
              <a:buFont typeface="Wingdings" panose="05000000000000000000" pitchFamily="2" charset="2"/>
              <a:buChar char="þ"/>
            </a:pPr>
            <a:r>
              <a:rPr lang="en-US" sz="2400">
                <a:latin typeface="Corbel" panose="020B0503020204020204" pitchFamily="34" charset="0"/>
                <a:cs typeface="Aharoni"/>
              </a:rPr>
              <a:t>scheduled learning time &amp; daily practice </a:t>
            </a:r>
          </a:p>
          <a:p>
            <a:pPr marL="1250950" lvl="2" indent="-342900" fontAlgn="ctr">
              <a:buClr>
                <a:schemeClr val="accent1"/>
              </a:buClr>
              <a:buFont typeface="Wingdings" panose="05000000000000000000" pitchFamily="2" charset="2"/>
              <a:buChar char="þ"/>
            </a:pPr>
            <a:r>
              <a:rPr lang="en-US" sz="2400">
                <a:latin typeface="Corbel" panose="020B0503020204020204" pitchFamily="34" charset="0"/>
                <a:cs typeface="Aharoni"/>
              </a:rPr>
              <a:t>academic honesty</a:t>
            </a:r>
          </a:p>
          <a:p>
            <a:pPr marL="793750" indent="-342900" fontAlgn="ctr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þ"/>
            </a:pPr>
            <a:r>
              <a:rPr lang="en-US" sz="2400">
                <a:effectLst/>
                <a:latin typeface="Corbel" panose="020B0503020204020204" pitchFamily="34" charset="0"/>
                <a:cs typeface="Aharoni"/>
              </a:rPr>
              <a:t>Attending 1 weekly homeroom session</a:t>
            </a:r>
            <a:r>
              <a:rPr lang="en-US" sz="2400">
                <a:latin typeface="Corbel" panose="020B0503020204020204" pitchFamily="34" charset="0"/>
                <a:cs typeface="Aharoni"/>
              </a:rPr>
              <a:t> live</a:t>
            </a:r>
            <a:endParaRPr lang="en-US" sz="2400">
              <a:effectLst/>
              <a:latin typeface="Corbel" panose="020B0503020204020204" pitchFamily="34" charset="0"/>
              <a:cs typeface="Aharoni"/>
            </a:endParaRPr>
          </a:p>
          <a:p>
            <a:pPr marL="793750" indent="-342900" fontAlgn="ctr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þ"/>
            </a:pPr>
            <a:r>
              <a:rPr lang="en-US" sz="2400">
                <a:effectLst/>
                <a:latin typeface="Corbel" panose="020B0503020204020204" pitchFamily="34" charset="0"/>
                <a:cs typeface="Aharoni"/>
              </a:rPr>
              <a:t>Attending all specially designed instruction (SDI) sessions, per IEP</a:t>
            </a:r>
          </a:p>
          <a:p>
            <a:pPr marL="793750" indent="-342900"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þ"/>
            </a:pPr>
            <a:r>
              <a:rPr lang="en-US" sz="2400">
                <a:effectLst/>
                <a:latin typeface="Corbel" panose="020B0503020204020204" pitchFamily="34" charset="0"/>
                <a:cs typeface="Aharoni"/>
              </a:rPr>
              <a:t>Scheduling &amp; participating in </a:t>
            </a:r>
            <a:r>
              <a:rPr lang="en-US" sz="2400">
                <a:solidFill>
                  <a:srgbClr val="000000"/>
                </a:solidFill>
                <a:effectLst/>
                <a:latin typeface="Corbel" panose="020B0503020204020204" pitchFamily="34" charset="0"/>
                <a:cs typeface="Aharoni"/>
              </a:rPr>
              <a:t>student-led </a:t>
            </a:r>
            <a:r>
              <a:rPr lang="en-US" sz="2400">
                <a:latin typeface="Corbel" panose="020B0503020204020204" pitchFamily="34" charset="0"/>
                <a:cs typeface="Aharoni"/>
              </a:rPr>
              <a:t>conferences every 4-5 weeks of school</a:t>
            </a:r>
            <a:endParaRPr lang="en-US" sz="2400">
              <a:effectLst/>
              <a:latin typeface="Corbel" panose="020B0503020204020204" pitchFamily="34" charset="0"/>
              <a:cs typeface="Aharoni"/>
            </a:endParaRPr>
          </a:p>
          <a:p>
            <a:pPr marL="793750" indent="-342900"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þ"/>
            </a:pPr>
            <a:r>
              <a:rPr lang="en-US" sz="2400">
                <a:effectLst/>
                <a:latin typeface="Corbel" panose="020B0503020204020204" pitchFamily="34" charset="0"/>
                <a:cs typeface="Aharoni"/>
              </a:rPr>
              <a:t>Demonstrating learning growth via assessments, grades, progress monitoring</a:t>
            </a:r>
            <a:endParaRPr lang="en-US" sz="2400">
              <a:latin typeface="Corbel" panose="020B0503020204020204" pitchFamily="34" charset="0"/>
              <a:cs typeface="Aharoni"/>
            </a:endParaRPr>
          </a:p>
          <a:p>
            <a:pPr marL="793750" indent="-342900"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þ"/>
            </a:pPr>
            <a:r>
              <a:rPr lang="en-US" sz="2400">
                <a:latin typeface="Corbel" panose="020B0503020204020204" pitchFamily="34" charset="0"/>
                <a:cs typeface="Aharoni"/>
              </a:rPr>
              <a:t>Participating in WAVA &amp; state assessments </a:t>
            </a:r>
            <a:r>
              <a:rPr lang="en-US">
                <a:latin typeface="Corbel" panose="020B0503020204020204" pitchFamily="34" charset="0"/>
                <a:cs typeface="Aharoni"/>
              </a:rPr>
              <a:t>(MAP, SBA, RAN/RAS, DIBELs etc.)</a:t>
            </a:r>
            <a:endParaRPr lang="en-US" sz="2400">
              <a:latin typeface="Corbel" panose="020B0503020204020204" pitchFamily="34" charset="0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3060215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2F7BF69-15F6-48A1-A8EA-77BEF034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Welcome &amp; Introductions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EFB7F8-6D57-445B-8BF2-6611A00B02E2}"/>
              </a:ext>
            </a:extLst>
          </p:cNvPr>
          <p:cNvSpPr/>
          <p:nvPr/>
        </p:nvSpPr>
        <p:spPr>
          <a:xfrm>
            <a:off x="0" y="6281530"/>
            <a:ext cx="1537252" cy="576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F1F4CDF-BCDA-49AD-BA38-3AD9C7C9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EB0AF05-3446-433E-B6AB-B846AA4A7A9A}"/>
              </a:ext>
            </a:extLst>
          </p:cNvPr>
          <p:cNvSpPr/>
          <p:nvPr/>
        </p:nvSpPr>
        <p:spPr>
          <a:xfrm>
            <a:off x="26419" y="1097575"/>
            <a:ext cx="2334399" cy="4201789"/>
          </a:xfrm>
          <a:custGeom>
            <a:avLst/>
            <a:gdLst>
              <a:gd name="connsiteX0" fmla="*/ 0 w 2334399"/>
              <a:gd name="connsiteY0" fmla="*/ 233440 h 5418667"/>
              <a:gd name="connsiteX1" fmla="*/ 233440 w 2334399"/>
              <a:gd name="connsiteY1" fmla="*/ 0 h 5418667"/>
              <a:gd name="connsiteX2" fmla="*/ 2100959 w 2334399"/>
              <a:gd name="connsiteY2" fmla="*/ 0 h 5418667"/>
              <a:gd name="connsiteX3" fmla="*/ 2334399 w 2334399"/>
              <a:gd name="connsiteY3" fmla="*/ 233440 h 5418667"/>
              <a:gd name="connsiteX4" fmla="*/ 2334399 w 2334399"/>
              <a:gd name="connsiteY4" fmla="*/ 5185227 h 5418667"/>
              <a:gd name="connsiteX5" fmla="*/ 2100959 w 2334399"/>
              <a:gd name="connsiteY5" fmla="*/ 5418667 h 5418667"/>
              <a:gd name="connsiteX6" fmla="*/ 233440 w 2334399"/>
              <a:gd name="connsiteY6" fmla="*/ 5418667 h 5418667"/>
              <a:gd name="connsiteX7" fmla="*/ 0 w 2334399"/>
              <a:gd name="connsiteY7" fmla="*/ 5185227 h 5418667"/>
              <a:gd name="connsiteX8" fmla="*/ 0 w 2334399"/>
              <a:gd name="connsiteY8" fmla="*/ 23344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4399" h="5418667">
                <a:moveTo>
                  <a:pt x="0" y="233440"/>
                </a:moveTo>
                <a:cubicBezTo>
                  <a:pt x="0" y="104515"/>
                  <a:pt x="104515" y="0"/>
                  <a:pt x="233440" y="0"/>
                </a:cubicBezTo>
                <a:lnTo>
                  <a:pt x="2100959" y="0"/>
                </a:lnTo>
                <a:cubicBezTo>
                  <a:pt x="2229884" y="0"/>
                  <a:pt x="2334399" y="104515"/>
                  <a:pt x="2334399" y="233440"/>
                </a:cubicBezTo>
                <a:lnTo>
                  <a:pt x="2334399" y="5185227"/>
                </a:lnTo>
                <a:cubicBezTo>
                  <a:pt x="2334399" y="5314152"/>
                  <a:pt x="2229884" y="5418667"/>
                  <a:pt x="2100959" y="5418667"/>
                </a:cubicBezTo>
                <a:lnTo>
                  <a:pt x="233440" y="5418667"/>
                </a:lnTo>
                <a:cubicBezTo>
                  <a:pt x="104515" y="5418667"/>
                  <a:pt x="0" y="5314152"/>
                  <a:pt x="0" y="5185227"/>
                </a:cubicBezTo>
                <a:lnTo>
                  <a:pt x="0" y="2334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2281258" rIns="113792" bIns="1197527" numCol="1" spcCol="1270" anchor="ctr" anchorCtr="0">
            <a:noAutofit/>
          </a:bodyPr>
          <a:lstStyle/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kern="120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Ms. Susan Boyer Executive Director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370192-D22A-448C-BFCE-C04AACCA27FB}"/>
              </a:ext>
            </a:extLst>
          </p:cNvPr>
          <p:cNvSpPr/>
          <p:nvPr/>
        </p:nvSpPr>
        <p:spPr>
          <a:xfrm>
            <a:off x="291408" y="1498895"/>
            <a:ext cx="1804416" cy="180441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4AB57BA-A657-4977-B645-4CE2C36054E8}"/>
              </a:ext>
            </a:extLst>
          </p:cNvPr>
          <p:cNvSpPr/>
          <p:nvPr/>
        </p:nvSpPr>
        <p:spPr>
          <a:xfrm>
            <a:off x="2390902" y="1097575"/>
            <a:ext cx="2334399" cy="4201789"/>
          </a:xfrm>
          <a:custGeom>
            <a:avLst/>
            <a:gdLst>
              <a:gd name="connsiteX0" fmla="*/ 0 w 2334399"/>
              <a:gd name="connsiteY0" fmla="*/ 233440 h 5418667"/>
              <a:gd name="connsiteX1" fmla="*/ 233440 w 2334399"/>
              <a:gd name="connsiteY1" fmla="*/ 0 h 5418667"/>
              <a:gd name="connsiteX2" fmla="*/ 2100959 w 2334399"/>
              <a:gd name="connsiteY2" fmla="*/ 0 h 5418667"/>
              <a:gd name="connsiteX3" fmla="*/ 2334399 w 2334399"/>
              <a:gd name="connsiteY3" fmla="*/ 233440 h 5418667"/>
              <a:gd name="connsiteX4" fmla="*/ 2334399 w 2334399"/>
              <a:gd name="connsiteY4" fmla="*/ 5185227 h 5418667"/>
              <a:gd name="connsiteX5" fmla="*/ 2100959 w 2334399"/>
              <a:gd name="connsiteY5" fmla="*/ 5418667 h 5418667"/>
              <a:gd name="connsiteX6" fmla="*/ 233440 w 2334399"/>
              <a:gd name="connsiteY6" fmla="*/ 5418667 h 5418667"/>
              <a:gd name="connsiteX7" fmla="*/ 0 w 2334399"/>
              <a:gd name="connsiteY7" fmla="*/ 5185227 h 5418667"/>
              <a:gd name="connsiteX8" fmla="*/ 0 w 2334399"/>
              <a:gd name="connsiteY8" fmla="*/ 23344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4399" h="5418667">
                <a:moveTo>
                  <a:pt x="0" y="233440"/>
                </a:moveTo>
                <a:cubicBezTo>
                  <a:pt x="0" y="104515"/>
                  <a:pt x="104515" y="0"/>
                  <a:pt x="233440" y="0"/>
                </a:cubicBezTo>
                <a:lnTo>
                  <a:pt x="2100959" y="0"/>
                </a:lnTo>
                <a:cubicBezTo>
                  <a:pt x="2229884" y="0"/>
                  <a:pt x="2334399" y="104515"/>
                  <a:pt x="2334399" y="233440"/>
                </a:cubicBezTo>
                <a:lnTo>
                  <a:pt x="2334399" y="5185227"/>
                </a:lnTo>
                <a:cubicBezTo>
                  <a:pt x="2334399" y="5314152"/>
                  <a:pt x="2229884" y="5418667"/>
                  <a:pt x="2100959" y="5418667"/>
                </a:cubicBezTo>
                <a:lnTo>
                  <a:pt x="233440" y="5418667"/>
                </a:lnTo>
                <a:cubicBezTo>
                  <a:pt x="104515" y="5418667"/>
                  <a:pt x="0" y="5314152"/>
                  <a:pt x="0" y="5185227"/>
                </a:cubicBezTo>
                <a:lnTo>
                  <a:pt x="0" y="2334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2281258" rIns="113792" bIns="1197527" numCol="1" spcCol="1270" anchor="ctr" anchorCtr="0">
            <a:noAutofit/>
          </a:bodyPr>
          <a:lstStyle/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b="1" kern="120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Ms. Amalia Walle</a:t>
            </a:r>
            <a:br>
              <a:rPr lang="en-US" sz="16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6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K-5 Principal</a:t>
            </a:r>
            <a:endParaRPr lang="en-US" sz="2000" kern="120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644BB0B-419E-40BF-90B1-3FFCBF4AE73D}"/>
              </a:ext>
            </a:extLst>
          </p:cNvPr>
          <p:cNvSpPr/>
          <p:nvPr/>
        </p:nvSpPr>
        <p:spPr>
          <a:xfrm>
            <a:off x="4762545" y="1097575"/>
            <a:ext cx="2334399" cy="4201789"/>
          </a:xfrm>
          <a:custGeom>
            <a:avLst/>
            <a:gdLst>
              <a:gd name="connsiteX0" fmla="*/ 0 w 2334399"/>
              <a:gd name="connsiteY0" fmla="*/ 233440 h 5418667"/>
              <a:gd name="connsiteX1" fmla="*/ 233440 w 2334399"/>
              <a:gd name="connsiteY1" fmla="*/ 0 h 5418667"/>
              <a:gd name="connsiteX2" fmla="*/ 2100959 w 2334399"/>
              <a:gd name="connsiteY2" fmla="*/ 0 h 5418667"/>
              <a:gd name="connsiteX3" fmla="*/ 2334399 w 2334399"/>
              <a:gd name="connsiteY3" fmla="*/ 233440 h 5418667"/>
              <a:gd name="connsiteX4" fmla="*/ 2334399 w 2334399"/>
              <a:gd name="connsiteY4" fmla="*/ 5185227 h 5418667"/>
              <a:gd name="connsiteX5" fmla="*/ 2100959 w 2334399"/>
              <a:gd name="connsiteY5" fmla="*/ 5418667 h 5418667"/>
              <a:gd name="connsiteX6" fmla="*/ 233440 w 2334399"/>
              <a:gd name="connsiteY6" fmla="*/ 5418667 h 5418667"/>
              <a:gd name="connsiteX7" fmla="*/ 0 w 2334399"/>
              <a:gd name="connsiteY7" fmla="*/ 5185227 h 5418667"/>
              <a:gd name="connsiteX8" fmla="*/ 0 w 2334399"/>
              <a:gd name="connsiteY8" fmla="*/ 23344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4399" h="5418667">
                <a:moveTo>
                  <a:pt x="0" y="233440"/>
                </a:moveTo>
                <a:cubicBezTo>
                  <a:pt x="0" y="104515"/>
                  <a:pt x="104515" y="0"/>
                  <a:pt x="233440" y="0"/>
                </a:cubicBezTo>
                <a:lnTo>
                  <a:pt x="2100959" y="0"/>
                </a:lnTo>
                <a:cubicBezTo>
                  <a:pt x="2229884" y="0"/>
                  <a:pt x="2334399" y="104515"/>
                  <a:pt x="2334399" y="233440"/>
                </a:cubicBezTo>
                <a:lnTo>
                  <a:pt x="2334399" y="5185227"/>
                </a:lnTo>
                <a:cubicBezTo>
                  <a:pt x="2334399" y="5314152"/>
                  <a:pt x="2229884" y="5418667"/>
                  <a:pt x="2100959" y="5418667"/>
                </a:cubicBezTo>
                <a:lnTo>
                  <a:pt x="233440" y="5418667"/>
                </a:lnTo>
                <a:cubicBezTo>
                  <a:pt x="104515" y="5418667"/>
                  <a:pt x="0" y="5314152"/>
                  <a:pt x="0" y="5185227"/>
                </a:cubicBezTo>
                <a:lnTo>
                  <a:pt x="0" y="2334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2281258" rIns="113792" bIns="1197527" numCol="1" spcCol="1270" anchor="ctr" anchorCtr="0">
            <a:noAutofit/>
          </a:bodyPr>
          <a:lstStyle/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b="1" kern="120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Mr. Terry Ackerman</a:t>
            </a:r>
            <a:br>
              <a:rPr lang="en-US" sz="16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6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6-12 Principal</a:t>
            </a:r>
            <a:endParaRPr lang="en-US" sz="1400" kern="1200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A9F42AB-CE1D-4876-AE3D-BB6881A35474}"/>
              </a:ext>
            </a:extLst>
          </p:cNvPr>
          <p:cNvSpPr/>
          <p:nvPr/>
        </p:nvSpPr>
        <p:spPr>
          <a:xfrm>
            <a:off x="4985971" y="1422695"/>
            <a:ext cx="1804416" cy="1804416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430A1DA-C016-42F6-B7BB-A6640F60071A}"/>
              </a:ext>
            </a:extLst>
          </p:cNvPr>
          <p:cNvSpPr/>
          <p:nvPr/>
        </p:nvSpPr>
        <p:spPr>
          <a:xfrm>
            <a:off x="7125412" y="1097575"/>
            <a:ext cx="2334399" cy="4201789"/>
          </a:xfrm>
          <a:custGeom>
            <a:avLst/>
            <a:gdLst>
              <a:gd name="connsiteX0" fmla="*/ 0 w 2334399"/>
              <a:gd name="connsiteY0" fmla="*/ 233440 h 5418667"/>
              <a:gd name="connsiteX1" fmla="*/ 233440 w 2334399"/>
              <a:gd name="connsiteY1" fmla="*/ 0 h 5418667"/>
              <a:gd name="connsiteX2" fmla="*/ 2100959 w 2334399"/>
              <a:gd name="connsiteY2" fmla="*/ 0 h 5418667"/>
              <a:gd name="connsiteX3" fmla="*/ 2334399 w 2334399"/>
              <a:gd name="connsiteY3" fmla="*/ 233440 h 5418667"/>
              <a:gd name="connsiteX4" fmla="*/ 2334399 w 2334399"/>
              <a:gd name="connsiteY4" fmla="*/ 5185227 h 5418667"/>
              <a:gd name="connsiteX5" fmla="*/ 2100959 w 2334399"/>
              <a:gd name="connsiteY5" fmla="*/ 5418667 h 5418667"/>
              <a:gd name="connsiteX6" fmla="*/ 233440 w 2334399"/>
              <a:gd name="connsiteY6" fmla="*/ 5418667 h 5418667"/>
              <a:gd name="connsiteX7" fmla="*/ 0 w 2334399"/>
              <a:gd name="connsiteY7" fmla="*/ 5185227 h 5418667"/>
              <a:gd name="connsiteX8" fmla="*/ 0 w 2334399"/>
              <a:gd name="connsiteY8" fmla="*/ 23344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4399" h="5418667">
                <a:moveTo>
                  <a:pt x="0" y="233440"/>
                </a:moveTo>
                <a:cubicBezTo>
                  <a:pt x="0" y="104515"/>
                  <a:pt x="104515" y="0"/>
                  <a:pt x="233440" y="0"/>
                </a:cubicBezTo>
                <a:lnTo>
                  <a:pt x="2100959" y="0"/>
                </a:lnTo>
                <a:cubicBezTo>
                  <a:pt x="2229884" y="0"/>
                  <a:pt x="2334399" y="104515"/>
                  <a:pt x="2334399" y="233440"/>
                </a:cubicBezTo>
                <a:lnTo>
                  <a:pt x="2334399" y="5185227"/>
                </a:lnTo>
                <a:cubicBezTo>
                  <a:pt x="2334399" y="5314152"/>
                  <a:pt x="2229884" y="5418667"/>
                  <a:pt x="2100959" y="5418667"/>
                </a:cubicBezTo>
                <a:lnTo>
                  <a:pt x="233440" y="5418667"/>
                </a:lnTo>
                <a:cubicBezTo>
                  <a:pt x="104515" y="5418667"/>
                  <a:pt x="0" y="5314152"/>
                  <a:pt x="0" y="5185227"/>
                </a:cubicBezTo>
                <a:lnTo>
                  <a:pt x="0" y="2334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2281258" rIns="113792" bIns="1197527" numCol="1" spcCol="1270" anchor="ctr" anchorCtr="0">
            <a:noAutofit/>
          </a:bodyPr>
          <a:lstStyle/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b="1" kern="120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Ms. Rosie Bailer</a:t>
            </a:r>
            <a:br>
              <a:rPr lang="en-US" sz="16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6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Flex Coordinator</a:t>
            </a:r>
            <a:endParaRPr lang="en-US" sz="1600" kern="1200">
              <a:solidFill>
                <a:schemeClr val="bg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3B6A3B0-FD43-4D27-BE89-61FDD18E806A}"/>
              </a:ext>
            </a:extLst>
          </p:cNvPr>
          <p:cNvSpPr/>
          <p:nvPr/>
        </p:nvSpPr>
        <p:spPr>
          <a:xfrm>
            <a:off x="7390403" y="1422695"/>
            <a:ext cx="1804416" cy="1804416"/>
          </a:xfrm>
          <a:prstGeom prst="ellipse">
            <a:avLst/>
          </a:prstGeom>
          <a:blipFill>
            <a:blip r:embed="rId6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D9147F3-D64D-4FBD-A672-D32907FC6CF5}"/>
              </a:ext>
            </a:extLst>
          </p:cNvPr>
          <p:cNvSpPr/>
          <p:nvPr/>
        </p:nvSpPr>
        <p:spPr>
          <a:xfrm>
            <a:off x="9475376" y="1097575"/>
            <a:ext cx="2669424" cy="4201789"/>
          </a:xfrm>
          <a:custGeom>
            <a:avLst/>
            <a:gdLst>
              <a:gd name="connsiteX0" fmla="*/ 0 w 2334399"/>
              <a:gd name="connsiteY0" fmla="*/ 233440 h 5418667"/>
              <a:gd name="connsiteX1" fmla="*/ 233440 w 2334399"/>
              <a:gd name="connsiteY1" fmla="*/ 0 h 5418667"/>
              <a:gd name="connsiteX2" fmla="*/ 2100959 w 2334399"/>
              <a:gd name="connsiteY2" fmla="*/ 0 h 5418667"/>
              <a:gd name="connsiteX3" fmla="*/ 2334399 w 2334399"/>
              <a:gd name="connsiteY3" fmla="*/ 233440 h 5418667"/>
              <a:gd name="connsiteX4" fmla="*/ 2334399 w 2334399"/>
              <a:gd name="connsiteY4" fmla="*/ 5185227 h 5418667"/>
              <a:gd name="connsiteX5" fmla="*/ 2100959 w 2334399"/>
              <a:gd name="connsiteY5" fmla="*/ 5418667 h 5418667"/>
              <a:gd name="connsiteX6" fmla="*/ 233440 w 2334399"/>
              <a:gd name="connsiteY6" fmla="*/ 5418667 h 5418667"/>
              <a:gd name="connsiteX7" fmla="*/ 0 w 2334399"/>
              <a:gd name="connsiteY7" fmla="*/ 5185227 h 5418667"/>
              <a:gd name="connsiteX8" fmla="*/ 0 w 2334399"/>
              <a:gd name="connsiteY8" fmla="*/ 23344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4399" h="5418667">
                <a:moveTo>
                  <a:pt x="0" y="233440"/>
                </a:moveTo>
                <a:cubicBezTo>
                  <a:pt x="0" y="104515"/>
                  <a:pt x="104515" y="0"/>
                  <a:pt x="233440" y="0"/>
                </a:cubicBezTo>
                <a:lnTo>
                  <a:pt x="2100959" y="0"/>
                </a:lnTo>
                <a:cubicBezTo>
                  <a:pt x="2229884" y="0"/>
                  <a:pt x="2334399" y="104515"/>
                  <a:pt x="2334399" y="233440"/>
                </a:cubicBezTo>
                <a:lnTo>
                  <a:pt x="2334399" y="5185227"/>
                </a:lnTo>
                <a:cubicBezTo>
                  <a:pt x="2334399" y="5314152"/>
                  <a:pt x="2229884" y="5418667"/>
                  <a:pt x="2100959" y="5418667"/>
                </a:cubicBezTo>
                <a:lnTo>
                  <a:pt x="233440" y="5418667"/>
                </a:lnTo>
                <a:cubicBezTo>
                  <a:pt x="104515" y="5418667"/>
                  <a:pt x="0" y="5314152"/>
                  <a:pt x="0" y="5185227"/>
                </a:cubicBezTo>
                <a:lnTo>
                  <a:pt x="0" y="2334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2267034" rIns="99568" bIns="1183303" numCol="1" spcCol="1270" anchor="ctr" anchorCtr="0">
            <a:noAutofit/>
          </a:bodyPr>
          <a:lstStyle/>
          <a:p>
            <a:pPr marL="0" lvl="0" indent="0" algn="ctr" defTabSz="6223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b="1" kern="120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6223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Ms. Hailey Chamberlain</a:t>
            </a:r>
            <a:br>
              <a:rPr lang="en-US" sz="16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6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Community Engagement</a:t>
            </a:r>
            <a:endParaRPr lang="en-US" sz="1600" kern="120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F7BD7C7-49E3-47A4-9791-9B1C44565888}"/>
              </a:ext>
            </a:extLst>
          </p:cNvPr>
          <p:cNvSpPr/>
          <p:nvPr/>
        </p:nvSpPr>
        <p:spPr>
          <a:xfrm>
            <a:off x="9907880" y="1422695"/>
            <a:ext cx="1804416" cy="1804416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35995CE-A2D5-4548-9023-C780DBFCCED0}"/>
              </a:ext>
            </a:extLst>
          </p:cNvPr>
          <p:cNvSpPr/>
          <p:nvPr/>
        </p:nvSpPr>
        <p:spPr>
          <a:xfrm>
            <a:off x="2625809" y="1422695"/>
            <a:ext cx="1804416" cy="1804416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CDDA-5267-4851-9D08-691D1F1C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Aharoni" panose="02010803020104030203" pitchFamily="2" charset="-79"/>
                <a:cs typeface="Aharoni" panose="02010803020104030203" pitchFamily="2" charset="-79"/>
              </a:rPr>
              <a:t>Opting into Flex 2022-23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8FAAA-51FE-4B20-98D5-896D542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A819B-B603-4A82-9FDB-BEDFC7CDECC4}"/>
              </a:ext>
            </a:extLst>
          </p:cNvPr>
          <p:cNvSpPr/>
          <p:nvPr/>
        </p:nvSpPr>
        <p:spPr>
          <a:xfrm>
            <a:off x="265043" y="6215270"/>
            <a:ext cx="1205948" cy="548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D7C2AE-2B0A-4D8A-860D-12E4863A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57CD96-1602-42BA-8B43-EDB7CE159B0C}"/>
              </a:ext>
            </a:extLst>
          </p:cNvPr>
          <p:cNvSpPr txBox="1"/>
          <p:nvPr/>
        </p:nvSpPr>
        <p:spPr>
          <a:xfrm>
            <a:off x="265043" y="1208189"/>
            <a:ext cx="11738983" cy="339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5000"/>
              </a:lnSpc>
              <a:spcBef>
                <a:spcPts val="900"/>
              </a:spcBef>
              <a:spcAft>
                <a:spcPts val="0"/>
              </a:spcAft>
              <a:buClr>
                <a:srgbClr val="FA2481"/>
              </a:buClr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Step 1: WAVA (Re-)Registration &amp; Enrollment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Approval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R="0" lvl="0" defTabSz="914400" rtl="0" eaLnBrk="1" fontAlgn="auto" latinLnBrk="0" hangingPunct="1">
              <a:lnSpc>
                <a:spcPct val="105000"/>
              </a:lnSpc>
              <a:spcBef>
                <a:spcPts val="900"/>
              </a:spcBef>
              <a:spcAft>
                <a:spcPts val="0"/>
              </a:spcAft>
              <a:buClr>
                <a:srgbClr val="FA2481"/>
              </a:buClr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Step 2: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Opt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into Flex</a:t>
            </a:r>
          </a:p>
          <a:p>
            <a:pPr marL="1897391" lvl="4" indent="-34290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>
                <a:latin typeface="Corbel" panose="020B0503020204020204" pitchFamily="34" charset="0"/>
                <a:cs typeface="Aharoni" panose="02010803020104030203" pitchFamily="2" charset="-79"/>
              </a:rPr>
              <a:t>Flex Info Session</a:t>
            </a:r>
          </a:p>
          <a:p>
            <a:pPr marL="1897391" lvl="4" indent="-34290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>
                <a:latin typeface="Corbel" panose="020B0503020204020204" pitchFamily="34" charset="0"/>
                <a:cs typeface="Aharoni" panose="02010803020104030203" pitchFamily="2" charset="-79"/>
              </a:rPr>
              <a:t>Flex Conversation Phone Call</a:t>
            </a:r>
          </a:p>
          <a:p>
            <a:pPr marL="1897391" lvl="4" indent="-34290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>
                <a:latin typeface="Corbel" panose="020B0503020204020204" pitchFamily="34" charset="0"/>
                <a:cs typeface="Aharoni" panose="02010803020104030203" pitchFamily="2" charset="-79"/>
              </a:rPr>
              <a:t>Data Review &amp; Follow-Up</a:t>
            </a:r>
          </a:p>
          <a:p>
            <a:pPr marL="1897391" lvl="4" indent="-34290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>
                <a:latin typeface="Corbel" panose="020B0503020204020204" pitchFamily="34" charset="0"/>
                <a:cs typeface="Aharoni" panose="02010803020104030203" pitchFamily="2" charset="-79"/>
              </a:rPr>
              <a:t>Notification</a:t>
            </a:r>
          </a:p>
          <a:p>
            <a:pPr marL="1897391" lvl="4" indent="-34290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800">
                <a:latin typeface="Corbel" panose="020B0503020204020204" pitchFamily="34" charset="0"/>
                <a:cs typeface="Aharoni" panose="02010803020104030203" pitchFamily="2" charset="-79"/>
              </a:rPr>
              <a:t>Submit Flex Agreement for 2022-23</a:t>
            </a:r>
            <a:endParaRPr lang="en-US">
              <a:latin typeface="Corbel" panose="020B0503020204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8910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CDDA-5267-4851-9D08-691D1F1C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Aharoni" panose="02010803020104030203" pitchFamily="2" charset="-79"/>
                <a:cs typeface="Aharoni" panose="02010803020104030203" pitchFamily="2" charset="-79"/>
              </a:rPr>
              <a:t>WAVA Flex Information Sessions</a:t>
            </a:r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8FAAA-51FE-4B20-98D5-896D542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/>
              <a:t>31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A819B-B603-4A82-9FDB-BEDFC7CDECC4}"/>
              </a:ext>
            </a:extLst>
          </p:cNvPr>
          <p:cNvSpPr/>
          <p:nvPr/>
        </p:nvSpPr>
        <p:spPr>
          <a:xfrm>
            <a:off x="265043" y="6215270"/>
            <a:ext cx="1205948" cy="548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D7C2AE-2B0A-4D8A-860D-12E4863A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35">
            <a:extLst>
              <a:ext uri="{FF2B5EF4-FFF2-40B4-BE49-F238E27FC236}">
                <a16:creationId xmlns:a16="http://schemas.microsoft.com/office/drawing/2014/main" id="{A65E5950-6ADE-4B84-AC79-6E0514070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462136"/>
              </p:ext>
            </p:extLst>
          </p:nvPr>
        </p:nvGraphicFramePr>
        <p:xfrm>
          <a:off x="184727" y="1216230"/>
          <a:ext cx="11819299" cy="4417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8272">
                  <a:extLst>
                    <a:ext uri="{9D8B030D-6E8A-4147-A177-3AD203B41FA5}">
                      <a16:colId xmlns:a16="http://schemas.microsoft.com/office/drawing/2014/main" val="882720383"/>
                    </a:ext>
                  </a:extLst>
                </a:gridCol>
                <a:gridCol w="611540">
                  <a:extLst>
                    <a:ext uri="{9D8B030D-6E8A-4147-A177-3AD203B41FA5}">
                      <a16:colId xmlns:a16="http://schemas.microsoft.com/office/drawing/2014/main" val="3421059888"/>
                    </a:ext>
                  </a:extLst>
                </a:gridCol>
                <a:gridCol w="5579487">
                  <a:extLst>
                    <a:ext uri="{9D8B030D-6E8A-4147-A177-3AD203B41FA5}">
                      <a16:colId xmlns:a16="http://schemas.microsoft.com/office/drawing/2014/main" val="4089470320"/>
                    </a:ext>
                  </a:extLst>
                </a:gridCol>
              </a:tblGrid>
              <a:tr h="65881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u="none">
                          <a:solidFill>
                            <a:schemeClr val="bg1"/>
                          </a:solidFill>
                        </a:rPr>
                        <a:t>Before Spring Break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04167"/>
                  </a:ext>
                </a:extLst>
              </a:tr>
              <a:tr h="155015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Wednesday, March 30 </a:t>
                      </a:r>
                    </a:p>
                    <a:p>
                      <a:pPr algn="ctr"/>
                      <a:r>
                        <a:rPr lang="en-US" sz="2800" b="0">
                          <a:solidFill>
                            <a:schemeClr val="bg1"/>
                          </a:solidFill>
                        </a:rPr>
                        <a:t>6:30pm</a:t>
                      </a:r>
                    </a:p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Zoom Link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Thursday, March 31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12:00pm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See LC Class Connect Schedule or Use </a:t>
                      </a:r>
                      <a:r>
                        <a:rPr kumimoji="0" lang="en-U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Newrow</a:t>
                      </a: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Guest Link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54756"/>
                  </a:ext>
                </a:extLst>
              </a:tr>
              <a:tr h="65881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>
                          <a:solidFill>
                            <a:schemeClr val="bg1"/>
                          </a:solidFill>
                        </a:rPr>
                        <a:t>After Spring Break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38229"/>
                  </a:ext>
                </a:extLst>
              </a:tr>
              <a:tr h="15501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Tuesday, April 12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9:00am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See LC Class Connect Schedule or Use </a:t>
                      </a:r>
                      <a:r>
                        <a:rPr kumimoji="0" lang="en-U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Newrow</a:t>
                      </a: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Guest Link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Friday, April 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9:00am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Zoom Link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41488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F5CDDE3-7207-449D-9314-7E8780BC32B0}"/>
              </a:ext>
            </a:extLst>
          </p:cNvPr>
          <p:cNvSpPr txBox="1"/>
          <p:nvPr/>
        </p:nvSpPr>
        <p:spPr>
          <a:xfrm>
            <a:off x="59766" y="5703695"/>
            <a:ext cx="1207247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0" i="0">
                <a:solidFill>
                  <a:schemeClr val="accent1"/>
                </a:solidFill>
                <a:effectLst/>
              </a:rPr>
              <a:t>Would you like to be </a:t>
            </a:r>
            <a:r>
              <a:rPr lang="en-US" sz="2400">
                <a:solidFill>
                  <a:schemeClr val="accent1"/>
                </a:solidFill>
              </a:rPr>
              <a:t>on our Flex contact list? </a:t>
            </a:r>
          </a:p>
          <a:p>
            <a:pPr algn="ctr"/>
            <a:r>
              <a:rPr lang="en-US" b="0" i="0">
                <a:solidFill>
                  <a:schemeClr val="accent1"/>
                </a:solidFill>
                <a:effectLst/>
              </a:rPr>
              <a:t>Flex Inquiry Form: </a:t>
            </a:r>
            <a:r>
              <a:rPr lang="en-US">
                <a:solidFill>
                  <a:schemeClr val="accent1"/>
                </a:solidFill>
              </a:rPr>
              <a:t>https://forms.office.com/r/8WshKCTtW2</a:t>
            </a:r>
          </a:p>
        </p:txBody>
      </p:sp>
    </p:spTree>
    <p:extLst>
      <p:ext uri="{BB962C8B-B14F-4D97-AF65-F5344CB8AC3E}">
        <p14:creationId xmlns:p14="http://schemas.microsoft.com/office/powerpoint/2010/main" val="4215381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5908-799F-4429-A50F-785FFCD58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7980"/>
            <a:ext cx="9104243" cy="5340646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WAVA </a:t>
            </a:r>
            <a:b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Community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513BA-AE7B-464D-A77C-53F673035D00}"/>
              </a:ext>
            </a:extLst>
          </p:cNvPr>
          <p:cNvSpPr/>
          <p:nvPr/>
        </p:nvSpPr>
        <p:spPr>
          <a:xfrm>
            <a:off x="0" y="0"/>
            <a:ext cx="12192000" cy="673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4645D-94B7-4AB3-B827-31BB00B6F231}"/>
              </a:ext>
            </a:extLst>
          </p:cNvPr>
          <p:cNvSpPr/>
          <p:nvPr/>
        </p:nvSpPr>
        <p:spPr>
          <a:xfrm>
            <a:off x="0" y="6184999"/>
            <a:ext cx="12192000" cy="673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A4737B-5615-423A-BA78-4D536C60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1" y="6269977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7DC028F-D62E-4364-9818-270E9B52BB34}"/>
              </a:ext>
            </a:extLst>
          </p:cNvPr>
          <p:cNvSpPr/>
          <p:nvPr/>
        </p:nvSpPr>
        <p:spPr>
          <a:xfrm>
            <a:off x="9317620" y="1058519"/>
            <a:ext cx="2758358" cy="4740961"/>
          </a:xfrm>
          <a:custGeom>
            <a:avLst/>
            <a:gdLst>
              <a:gd name="connsiteX0" fmla="*/ 0 w 4000499"/>
              <a:gd name="connsiteY0" fmla="*/ 400050 h 5418667"/>
              <a:gd name="connsiteX1" fmla="*/ 400050 w 4000499"/>
              <a:gd name="connsiteY1" fmla="*/ 0 h 5418667"/>
              <a:gd name="connsiteX2" fmla="*/ 3600449 w 4000499"/>
              <a:gd name="connsiteY2" fmla="*/ 0 h 5418667"/>
              <a:gd name="connsiteX3" fmla="*/ 4000499 w 4000499"/>
              <a:gd name="connsiteY3" fmla="*/ 400050 h 5418667"/>
              <a:gd name="connsiteX4" fmla="*/ 4000499 w 4000499"/>
              <a:gd name="connsiteY4" fmla="*/ 5018617 h 5418667"/>
              <a:gd name="connsiteX5" fmla="*/ 3600449 w 4000499"/>
              <a:gd name="connsiteY5" fmla="*/ 5418667 h 5418667"/>
              <a:gd name="connsiteX6" fmla="*/ 400050 w 4000499"/>
              <a:gd name="connsiteY6" fmla="*/ 5418667 h 5418667"/>
              <a:gd name="connsiteX7" fmla="*/ 0 w 4000499"/>
              <a:gd name="connsiteY7" fmla="*/ 5018617 h 5418667"/>
              <a:gd name="connsiteX8" fmla="*/ 0 w 4000499"/>
              <a:gd name="connsiteY8" fmla="*/ 40005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0499" h="5418667">
                <a:moveTo>
                  <a:pt x="0" y="400050"/>
                </a:moveTo>
                <a:cubicBezTo>
                  <a:pt x="0" y="179108"/>
                  <a:pt x="179108" y="0"/>
                  <a:pt x="400050" y="0"/>
                </a:cubicBezTo>
                <a:lnTo>
                  <a:pt x="3600449" y="0"/>
                </a:lnTo>
                <a:cubicBezTo>
                  <a:pt x="3821391" y="0"/>
                  <a:pt x="4000499" y="179108"/>
                  <a:pt x="4000499" y="400050"/>
                </a:cubicBezTo>
                <a:lnTo>
                  <a:pt x="4000499" y="5018617"/>
                </a:lnTo>
                <a:cubicBezTo>
                  <a:pt x="4000499" y="5239559"/>
                  <a:pt x="3821391" y="5418667"/>
                  <a:pt x="3600449" y="5418667"/>
                </a:cubicBezTo>
                <a:lnTo>
                  <a:pt x="400050" y="5418667"/>
                </a:lnTo>
                <a:cubicBezTo>
                  <a:pt x="179108" y="5418667"/>
                  <a:pt x="0" y="5239559"/>
                  <a:pt x="0" y="5018617"/>
                </a:cubicBezTo>
                <a:lnTo>
                  <a:pt x="0" y="4000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2323930" rIns="156464" bIns="1240199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 kern="12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 kern="12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977900">
              <a:lnSpc>
                <a:spcPct val="200000"/>
              </a:lnSpc>
              <a:spcBef>
                <a:spcPct val="0"/>
              </a:spcBef>
              <a:buNone/>
            </a:pPr>
            <a: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Ms. Hailey Chamberlain</a:t>
            </a:r>
            <a:b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Community Engagement</a:t>
            </a:r>
            <a:b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kern="1200" spc="300" err="1">
                <a:solidFill>
                  <a:schemeClr val="accent1"/>
                </a:solidFill>
                <a:cs typeface="Aharoni" panose="02010803020104030203" pitchFamily="2" charset="-79"/>
              </a:rPr>
              <a:t>hchamberlain</a:t>
            </a:r>
            <a:r>
              <a:rPr lang="en-US" b="1" kern="1200" spc="300">
                <a:solidFill>
                  <a:schemeClr val="accent1"/>
                </a:solidFill>
                <a:cs typeface="Aharoni" panose="02010803020104030203" pitchFamily="2" charset="-79"/>
              </a:rPr>
              <a:t> @k12.com</a:t>
            </a:r>
          </a:p>
          <a:p>
            <a:pPr marL="0" lvl="0" indent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kern="1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8892D7-813A-4542-AB34-B57F1FE006EA}"/>
              </a:ext>
            </a:extLst>
          </p:cNvPr>
          <p:cNvSpPr/>
          <p:nvPr/>
        </p:nvSpPr>
        <p:spPr>
          <a:xfrm>
            <a:off x="9767009" y="1337285"/>
            <a:ext cx="1859580" cy="1871099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9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B7D832-EA35-4EB3-997B-56581B6F0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564" y="1829688"/>
            <a:ext cx="3383280" cy="4242646"/>
          </a:xfrm>
          <a:solidFill>
            <a:schemeClr val="tx2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10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Art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Baking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Music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Gaming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GLSEN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Social Club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Esports 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ASB 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SkillsUSA </a:t>
            </a:r>
          </a:p>
          <a:p>
            <a:endParaRPr lang="en-US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27E96-EBFD-4ED9-BDCC-9395DACC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>
                <a:latin typeface="Aharoni" panose="02010803020104030203" pitchFamily="2" charset="-79"/>
                <a:cs typeface="Aharoni" panose="02010803020104030203" pitchFamily="2" charset="-79"/>
              </a:rPr>
              <a:t>33</a:t>
            </a:fld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22BE1-4A75-458F-AB5B-97E800052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1564" y="1157105"/>
            <a:ext cx="3383280" cy="656462"/>
          </a:xfrm>
          <a:ln>
            <a:noFill/>
          </a:ln>
        </p:spPr>
        <p:txBody>
          <a:bodyPr/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WAVA Clubs</a:t>
            </a:r>
          </a:p>
          <a:p>
            <a:pPr algn="ctr">
              <a:spcBef>
                <a:spcPts val="0"/>
              </a:spcBef>
            </a:pPr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2021-22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FBA2B0-767E-4EFF-A7C5-EF21F160445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62963" y="1829689"/>
            <a:ext cx="4754880" cy="4242645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 algn="ctr" defTabSz="9144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1600">
                <a:solidFill>
                  <a:schemeClr val="bg1"/>
                </a:solidFill>
              </a:rPr>
              <a:t>Weekly Club Meetings for Grades K – 12</a:t>
            </a:r>
          </a:p>
          <a:p>
            <a:pPr marL="0" indent="0" algn="ctr" defTabSz="9144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1600">
                <a:solidFill>
                  <a:schemeClr val="bg1"/>
                </a:solidFill>
              </a:rPr>
              <a:t>Weekly Video Chat Sessions &amp; Lunch Groups</a:t>
            </a:r>
          </a:p>
          <a:p>
            <a:pPr marL="0" indent="0" algn="ctr" defTabSz="9144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1600">
                <a:solidFill>
                  <a:schemeClr val="bg1"/>
                </a:solidFill>
              </a:rPr>
              <a:t>Monthly All-School Spirit Days </a:t>
            </a:r>
          </a:p>
          <a:p>
            <a:pPr marL="0" indent="0" algn="ctr" defTabSz="9144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1600">
                <a:solidFill>
                  <a:schemeClr val="bg1"/>
                </a:solidFill>
              </a:rPr>
              <a:t>WAVA Gear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1600">
                <a:solidFill>
                  <a:schemeClr val="bg1"/>
                </a:solidFill>
              </a:rPr>
              <a:t>Annual Spelling Bee, Science Fair, Cultural Fair</a:t>
            </a:r>
          </a:p>
          <a:p>
            <a:pPr marL="0" indent="0" algn="ctr" defTabSz="9144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1600">
                <a:solidFill>
                  <a:schemeClr val="bg1"/>
                </a:solidFill>
              </a:rPr>
              <a:t>WAVA Bulletin Board</a:t>
            </a:r>
          </a:p>
          <a:p>
            <a:pPr marL="0" indent="0" algn="ctr" defTabSz="9144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1600">
                <a:solidFill>
                  <a:schemeClr val="bg1"/>
                </a:solidFill>
              </a:rPr>
              <a:t>WAVA Wave Monthly Newsletters</a:t>
            </a:r>
          </a:p>
          <a:p>
            <a:pPr marL="0" indent="0" algn="ctr" defTabSz="9144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1600">
                <a:solidFill>
                  <a:schemeClr val="bg1"/>
                </a:solidFill>
              </a:rPr>
              <a:t>WAVA Padlet</a:t>
            </a:r>
          </a:p>
          <a:p>
            <a:pPr marL="0" indent="0" algn="ctr" defTabSz="9144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1600">
                <a:solidFill>
                  <a:schemeClr val="bg1"/>
                </a:solidFill>
              </a:rPr>
              <a:t>Project Elevate: Share Your Stories</a:t>
            </a:r>
          </a:p>
          <a:p>
            <a:pPr marL="0" indent="0" algn="ctr" defTabSz="914400">
              <a:lnSpc>
                <a:spcPct val="170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lang="en-US" sz="1600">
                <a:solidFill>
                  <a:schemeClr val="bg1"/>
                </a:solidFill>
              </a:rPr>
              <a:t>Social Media: Facebook, YouTube, Instagram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8D78E2-E691-4974-A53C-9D16217B17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2965" y="1157105"/>
            <a:ext cx="4754880" cy="656462"/>
          </a:xfrm>
          <a:ln>
            <a:noFill/>
          </a:ln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Community Engagement </a:t>
            </a:r>
          </a:p>
          <a:p>
            <a:pPr algn="ctr">
              <a:spcBef>
                <a:spcPts val="0"/>
              </a:spcBef>
            </a:pPr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at WAVA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2F7BF69-15F6-48A1-A8EA-77BEF034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Community Opportunities at WAVA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EFB7F8-6D57-445B-8BF2-6611A00B02E2}"/>
              </a:ext>
            </a:extLst>
          </p:cNvPr>
          <p:cNvSpPr/>
          <p:nvPr/>
        </p:nvSpPr>
        <p:spPr>
          <a:xfrm>
            <a:off x="0" y="6281530"/>
            <a:ext cx="1537252" cy="576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F1F4CDF-BCDA-49AD-BA38-3AD9C7C9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998C619-16E6-4477-9C12-33E1C3BD0C3A}"/>
              </a:ext>
            </a:extLst>
          </p:cNvPr>
          <p:cNvSpPr txBox="1">
            <a:spLocks/>
          </p:cNvSpPr>
          <p:nvPr/>
        </p:nvSpPr>
        <p:spPr>
          <a:xfrm>
            <a:off x="8593177" y="1821022"/>
            <a:ext cx="3383280" cy="4242645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>
            <a:normAutofit/>
          </a:bodyPr>
          <a:lstStyle>
            <a:lvl1pPr marL="302676" indent="-302676" algn="l" defTabSz="1219170" rtl="0" eaLnBrk="1" latinLnBrk="0" hangingPunct="1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3667" indent="-222245" algn="l" defTabSz="1219170" rtl="0" eaLnBrk="1" latinLnBrk="0" hangingPunct="1">
              <a:spcBef>
                <a:spcPts val="533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94808" indent="-152396" algn="l" defTabSz="1219170" rtl="0" eaLnBrk="1" latinLnBrk="0" hangingPunct="1">
              <a:spcBef>
                <a:spcPts val="533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3531" indent="-154513" algn="l" defTabSz="121917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54673" indent="-154513" algn="l" defTabSz="121917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5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Future Business Leaders of America (FBLA)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Family, Career and Community Leaders of America (FCCLA)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National Honor Society</a:t>
            </a:r>
            <a:endParaRPr lang="en-US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A409A04-B60F-43BF-8B1B-6C7AF91FCB14}"/>
              </a:ext>
            </a:extLst>
          </p:cNvPr>
          <p:cNvSpPr txBox="1">
            <a:spLocks/>
          </p:cNvSpPr>
          <p:nvPr/>
        </p:nvSpPr>
        <p:spPr>
          <a:xfrm>
            <a:off x="8593177" y="1164560"/>
            <a:ext cx="3383280" cy="656462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b">
            <a:spAutoFit/>
          </a:bodyPr>
          <a:lstStyle>
            <a:lvl1pPr marL="385224" indent="-385224" algn="l" defTabSz="1219170" rtl="0" eaLnBrk="1" latinLnBrk="0" hangingPunct="1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133" b="1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842412" indent="-304792" algn="l" defTabSz="1219170" rtl="0" eaLnBrk="1" latinLnBrk="0" hangingPunct="1">
              <a:spcBef>
                <a:spcPts val="533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99601" indent="-232828" algn="l" defTabSz="1219170" rtl="0" eaLnBrk="1" latinLnBrk="0" hangingPunct="1">
              <a:spcBef>
                <a:spcPts val="533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56789" indent="-232828" algn="l" defTabSz="121917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13978" indent="-232828" algn="l" defTabSz="121917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9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New Club Additions</a:t>
            </a:r>
          </a:p>
          <a:p>
            <a:pPr algn="ctr">
              <a:spcBef>
                <a:spcPts val="0"/>
              </a:spcBef>
            </a:pPr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2022-23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AE66999-998A-43DF-BFAA-6CEF84A6F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73" y="36514"/>
            <a:ext cx="791148" cy="7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97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27E96-EBFD-4ED9-BDCC-9395DACC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>
                <a:latin typeface="Aharoni" panose="02010803020104030203" pitchFamily="2" charset="-79"/>
                <a:cs typeface="Aharoni" panose="02010803020104030203" pitchFamily="2" charset="-79"/>
              </a:rPr>
              <a:t>34</a:t>
            </a:fld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9FD505-733A-4FD7-9E11-BFCADF86625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0030" y="1946525"/>
            <a:ext cx="3383280" cy="4216141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10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Lego Club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Jam Club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Theater Club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Art Club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Monthly Photo Challenges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Cookoff Competitions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C71555-18B9-4224-B32B-30FEC9DAF6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031" y="1263558"/>
            <a:ext cx="3383280" cy="656462"/>
          </a:xfrm>
          <a:ln>
            <a:noFill/>
          </a:ln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Clubs, Challenges &amp; Competitions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2F7BF69-15F6-48A1-A8EA-77BEF034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National Offerings from Stride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EFB7F8-6D57-445B-8BF2-6611A00B02E2}"/>
              </a:ext>
            </a:extLst>
          </p:cNvPr>
          <p:cNvSpPr/>
          <p:nvPr/>
        </p:nvSpPr>
        <p:spPr>
          <a:xfrm>
            <a:off x="0" y="6281530"/>
            <a:ext cx="1537252" cy="576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F1F4CDF-BCDA-49AD-BA38-3AD9C7C9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B1456466-232A-4B09-BEE0-B7F2FF60E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47732" y="2386486"/>
            <a:ext cx="3383280" cy="3336217"/>
          </a:xfrm>
        </p:spPr>
      </p:pic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0DCE9FA7-ACAE-4606-BEAF-3888986B0F46}"/>
              </a:ext>
            </a:extLst>
          </p:cNvPr>
          <p:cNvSpPr txBox="1">
            <a:spLocks/>
          </p:cNvSpPr>
          <p:nvPr/>
        </p:nvSpPr>
        <p:spPr>
          <a:xfrm>
            <a:off x="7325434" y="1920020"/>
            <a:ext cx="4754880" cy="4216141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numCol="2" rtlCol="0">
            <a:normAutofit/>
          </a:bodyPr>
          <a:lstStyle>
            <a:lvl1pPr marL="302676" indent="-302676" algn="l" defTabSz="1219170" rtl="0" eaLnBrk="1" latinLnBrk="0" hangingPunct="1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3667" indent="-222245" algn="l" defTabSz="1219170" rtl="0" eaLnBrk="1" latinLnBrk="0" hangingPunct="1">
              <a:spcBef>
                <a:spcPts val="533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64657" indent="-232828" algn="l" defTabSz="1219170" rtl="0" eaLnBrk="1" latinLnBrk="0" hangingPunct="1">
              <a:spcBef>
                <a:spcPts val="533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3531" indent="-154513" algn="l" defTabSz="121917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–"/>
              <a:tabLst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54673" indent="-154513" algn="l" defTabSz="121917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5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Drone Flight Certification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Entrepreneur Skills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Creative Storytelling with Photography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Video Game Design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Fashion Design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Mobile App Development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Interior and Environmental Design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Comic Illustration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Virtual Reality Development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Robotics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Screen Writing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Business for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</a:rPr>
              <a:t>Musicians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EF4DFB2-A53B-44B7-B682-FCF94980E3C8}"/>
              </a:ext>
            </a:extLst>
          </p:cNvPr>
          <p:cNvSpPr txBox="1">
            <a:spLocks/>
          </p:cNvSpPr>
          <p:nvPr/>
        </p:nvSpPr>
        <p:spPr>
          <a:xfrm>
            <a:off x="7325434" y="1263558"/>
            <a:ext cx="4754880" cy="656462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b">
            <a:spAutoFit/>
          </a:bodyPr>
          <a:lstStyle>
            <a:lvl1pPr marL="385224" indent="-385224" algn="l" defTabSz="1219170" rtl="0" eaLnBrk="1" latinLnBrk="0" hangingPunct="1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133" b="1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842412" indent="-304792" algn="l" defTabSz="1219170" rtl="0" eaLnBrk="1" latinLnBrk="0" hangingPunct="1">
              <a:spcBef>
                <a:spcPts val="533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99601" indent="-232828" algn="l" defTabSz="1219170" rtl="0" eaLnBrk="1" latinLnBrk="0" hangingPunct="1">
              <a:spcBef>
                <a:spcPts val="533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56789" indent="-232828" algn="l" defTabSz="121917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13978" indent="-232828" algn="l" defTabSz="121917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9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Enrichment Programs for </a:t>
            </a:r>
          </a:p>
          <a:p>
            <a:pPr algn="ctr">
              <a:spcBef>
                <a:spcPts val="0"/>
              </a:spcBef>
            </a:pPr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Middle &amp; High School</a:t>
            </a:r>
          </a:p>
        </p:txBody>
      </p:sp>
    </p:spTree>
    <p:extLst>
      <p:ext uri="{BB962C8B-B14F-4D97-AF65-F5344CB8AC3E}">
        <p14:creationId xmlns:p14="http://schemas.microsoft.com/office/powerpoint/2010/main" val="1697100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5908-799F-4429-A50F-785FFCD58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7980"/>
            <a:ext cx="9104243" cy="5340646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Questions &amp; Answers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513BA-AE7B-464D-A77C-53F673035D00}"/>
              </a:ext>
            </a:extLst>
          </p:cNvPr>
          <p:cNvSpPr/>
          <p:nvPr/>
        </p:nvSpPr>
        <p:spPr>
          <a:xfrm>
            <a:off x="0" y="0"/>
            <a:ext cx="12192000" cy="673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4645D-94B7-4AB3-B827-31BB00B6F231}"/>
              </a:ext>
            </a:extLst>
          </p:cNvPr>
          <p:cNvSpPr/>
          <p:nvPr/>
        </p:nvSpPr>
        <p:spPr>
          <a:xfrm>
            <a:off x="0" y="6184999"/>
            <a:ext cx="12192000" cy="673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A4737B-5615-423A-BA78-4D536C60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1" y="6269977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AAAA0E7-0B8B-4BEB-BA50-D302FD8B2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96" b="19227"/>
          <a:stretch/>
        </p:blipFill>
        <p:spPr>
          <a:xfrm>
            <a:off x="9641110" y="3399279"/>
            <a:ext cx="2160104" cy="2196126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31285BF0-35AF-4807-9BC6-2ED8D5EA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203" y="6271371"/>
            <a:ext cx="2724806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30E588-D9E4-4D0D-B682-F2B27E13257A}"/>
              </a:ext>
            </a:extLst>
          </p:cNvPr>
          <p:cNvSpPr txBox="1"/>
          <p:nvPr/>
        </p:nvSpPr>
        <p:spPr>
          <a:xfrm>
            <a:off x="7843275" y="6347189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F61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Powered by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7688646-F2C7-46BB-94CB-2F06BA622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768" y="917733"/>
            <a:ext cx="2196125" cy="2196125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ABA05C-8682-4F9E-81FB-61EAE35C5F4A}"/>
              </a:ext>
            </a:extLst>
          </p:cNvPr>
          <p:cNvSpPr/>
          <p:nvPr/>
        </p:nvSpPr>
        <p:spPr>
          <a:xfrm>
            <a:off x="337865" y="930084"/>
            <a:ext cx="2011680" cy="2286000"/>
          </a:xfrm>
          <a:custGeom>
            <a:avLst/>
            <a:gdLst>
              <a:gd name="connsiteX0" fmla="*/ 0 w 2334399"/>
              <a:gd name="connsiteY0" fmla="*/ 233440 h 5418667"/>
              <a:gd name="connsiteX1" fmla="*/ 233440 w 2334399"/>
              <a:gd name="connsiteY1" fmla="*/ 0 h 5418667"/>
              <a:gd name="connsiteX2" fmla="*/ 2100959 w 2334399"/>
              <a:gd name="connsiteY2" fmla="*/ 0 h 5418667"/>
              <a:gd name="connsiteX3" fmla="*/ 2334399 w 2334399"/>
              <a:gd name="connsiteY3" fmla="*/ 233440 h 5418667"/>
              <a:gd name="connsiteX4" fmla="*/ 2334399 w 2334399"/>
              <a:gd name="connsiteY4" fmla="*/ 5185227 h 5418667"/>
              <a:gd name="connsiteX5" fmla="*/ 2100959 w 2334399"/>
              <a:gd name="connsiteY5" fmla="*/ 5418667 h 5418667"/>
              <a:gd name="connsiteX6" fmla="*/ 233440 w 2334399"/>
              <a:gd name="connsiteY6" fmla="*/ 5418667 h 5418667"/>
              <a:gd name="connsiteX7" fmla="*/ 0 w 2334399"/>
              <a:gd name="connsiteY7" fmla="*/ 5185227 h 5418667"/>
              <a:gd name="connsiteX8" fmla="*/ 0 w 2334399"/>
              <a:gd name="connsiteY8" fmla="*/ 23344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4399" h="5418667">
                <a:moveTo>
                  <a:pt x="0" y="233440"/>
                </a:moveTo>
                <a:cubicBezTo>
                  <a:pt x="0" y="104515"/>
                  <a:pt x="104515" y="0"/>
                  <a:pt x="233440" y="0"/>
                </a:cubicBezTo>
                <a:lnTo>
                  <a:pt x="2100959" y="0"/>
                </a:lnTo>
                <a:cubicBezTo>
                  <a:pt x="2229884" y="0"/>
                  <a:pt x="2334399" y="104515"/>
                  <a:pt x="2334399" y="233440"/>
                </a:cubicBezTo>
                <a:lnTo>
                  <a:pt x="2334399" y="5185227"/>
                </a:lnTo>
                <a:cubicBezTo>
                  <a:pt x="2334399" y="5314152"/>
                  <a:pt x="2229884" y="5418667"/>
                  <a:pt x="2100959" y="5418667"/>
                </a:cubicBezTo>
                <a:lnTo>
                  <a:pt x="233440" y="5418667"/>
                </a:lnTo>
                <a:cubicBezTo>
                  <a:pt x="104515" y="5418667"/>
                  <a:pt x="0" y="5314152"/>
                  <a:pt x="0" y="5185227"/>
                </a:cubicBezTo>
                <a:lnTo>
                  <a:pt x="0" y="2334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2281258" rIns="113792" bIns="1197527" numCol="1" spcCol="1270" anchor="ctr" anchorCtr="0">
            <a:noAutofit/>
          </a:bodyPr>
          <a:lstStyle/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b="1" kern="120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Ms. Amalia Walle</a:t>
            </a:r>
            <a:br>
              <a:rPr lang="en-US" sz="12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2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K-5 Principal</a:t>
            </a:r>
            <a:endParaRPr lang="en-US" sz="1600" kern="1200">
              <a:solidFill>
                <a:schemeClr val="bg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C75DE45-0E18-4482-99AC-1F682CFA87C9}"/>
              </a:ext>
            </a:extLst>
          </p:cNvPr>
          <p:cNvSpPr/>
          <p:nvPr/>
        </p:nvSpPr>
        <p:spPr>
          <a:xfrm>
            <a:off x="2479212" y="930084"/>
            <a:ext cx="2011680" cy="2286000"/>
          </a:xfrm>
          <a:custGeom>
            <a:avLst/>
            <a:gdLst>
              <a:gd name="connsiteX0" fmla="*/ 0 w 2334399"/>
              <a:gd name="connsiteY0" fmla="*/ 233440 h 5418667"/>
              <a:gd name="connsiteX1" fmla="*/ 233440 w 2334399"/>
              <a:gd name="connsiteY1" fmla="*/ 0 h 5418667"/>
              <a:gd name="connsiteX2" fmla="*/ 2100959 w 2334399"/>
              <a:gd name="connsiteY2" fmla="*/ 0 h 5418667"/>
              <a:gd name="connsiteX3" fmla="*/ 2334399 w 2334399"/>
              <a:gd name="connsiteY3" fmla="*/ 233440 h 5418667"/>
              <a:gd name="connsiteX4" fmla="*/ 2334399 w 2334399"/>
              <a:gd name="connsiteY4" fmla="*/ 5185227 h 5418667"/>
              <a:gd name="connsiteX5" fmla="*/ 2100959 w 2334399"/>
              <a:gd name="connsiteY5" fmla="*/ 5418667 h 5418667"/>
              <a:gd name="connsiteX6" fmla="*/ 233440 w 2334399"/>
              <a:gd name="connsiteY6" fmla="*/ 5418667 h 5418667"/>
              <a:gd name="connsiteX7" fmla="*/ 0 w 2334399"/>
              <a:gd name="connsiteY7" fmla="*/ 5185227 h 5418667"/>
              <a:gd name="connsiteX8" fmla="*/ 0 w 2334399"/>
              <a:gd name="connsiteY8" fmla="*/ 23344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4399" h="5418667">
                <a:moveTo>
                  <a:pt x="0" y="233440"/>
                </a:moveTo>
                <a:cubicBezTo>
                  <a:pt x="0" y="104515"/>
                  <a:pt x="104515" y="0"/>
                  <a:pt x="233440" y="0"/>
                </a:cubicBezTo>
                <a:lnTo>
                  <a:pt x="2100959" y="0"/>
                </a:lnTo>
                <a:cubicBezTo>
                  <a:pt x="2229884" y="0"/>
                  <a:pt x="2334399" y="104515"/>
                  <a:pt x="2334399" y="233440"/>
                </a:cubicBezTo>
                <a:lnTo>
                  <a:pt x="2334399" y="5185227"/>
                </a:lnTo>
                <a:cubicBezTo>
                  <a:pt x="2334399" y="5314152"/>
                  <a:pt x="2229884" y="5418667"/>
                  <a:pt x="2100959" y="5418667"/>
                </a:cubicBezTo>
                <a:lnTo>
                  <a:pt x="233440" y="5418667"/>
                </a:lnTo>
                <a:cubicBezTo>
                  <a:pt x="104515" y="5418667"/>
                  <a:pt x="0" y="5314152"/>
                  <a:pt x="0" y="5185227"/>
                </a:cubicBezTo>
                <a:lnTo>
                  <a:pt x="0" y="2334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2281258" rIns="113792" bIns="1197527" numCol="1" spcCol="1270" anchor="ctr" anchorCtr="0">
            <a:noAutofit/>
          </a:bodyPr>
          <a:lstStyle/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b="1" kern="120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Mr. Terry Ackerman</a:t>
            </a:r>
            <a:br>
              <a:rPr lang="en-US" sz="12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2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6-12 Principal</a:t>
            </a:r>
            <a:endParaRPr lang="en-US" sz="1100" kern="1200">
              <a:solidFill>
                <a:schemeClr val="bg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6AA07D2-7455-48B3-AFD8-09BD6F539871}"/>
              </a:ext>
            </a:extLst>
          </p:cNvPr>
          <p:cNvSpPr/>
          <p:nvPr/>
        </p:nvSpPr>
        <p:spPr>
          <a:xfrm>
            <a:off x="4620559" y="930084"/>
            <a:ext cx="2011680" cy="2286000"/>
          </a:xfrm>
          <a:custGeom>
            <a:avLst/>
            <a:gdLst>
              <a:gd name="connsiteX0" fmla="*/ 0 w 2334399"/>
              <a:gd name="connsiteY0" fmla="*/ 233440 h 5418667"/>
              <a:gd name="connsiteX1" fmla="*/ 233440 w 2334399"/>
              <a:gd name="connsiteY1" fmla="*/ 0 h 5418667"/>
              <a:gd name="connsiteX2" fmla="*/ 2100959 w 2334399"/>
              <a:gd name="connsiteY2" fmla="*/ 0 h 5418667"/>
              <a:gd name="connsiteX3" fmla="*/ 2334399 w 2334399"/>
              <a:gd name="connsiteY3" fmla="*/ 233440 h 5418667"/>
              <a:gd name="connsiteX4" fmla="*/ 2334399 w 2334399"/>
              <a:gd name="connsiteY4" fmla="*/ 5185227 h 5418667"/>
              <a:gd name="connsiteX5" fmla="*/ 2100959 w 2334399"/>
              <a:gd name="connsiteY5" fmla="*/ 5418667 h 5418667"/>
              <a:gd name="connsiteX6" fmla="*/ 233440 w 2334399"/>
              <a:gd name="connsiteY6" fmla="*/ 5418667 h 5418667"/>
              <a:gd name="connsiteX7" fmla="*/ 0 w 2334399"/>
              <a:gd name="connsiteY7" fmla="*/ 5185227 h 5418667"/>
              <a:gd name="connsiteX8" fmla="*/ 0 w 2334399"/>
              <a:gd name="connsiteY8" fmla="*/ 23344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4399" h="5418667">
                <a:moveTo>
                  <a:pt x="0" y="233440"/>
                </a:moveTo>
                <a:cubicBezTo>
                  <a:pt x="0" y="104515"/>
                  <a:pt x="104515" y="0"/>
                  <a:pt x="233440" y="0"/>
                </a:cubicBezTo>
                <a:lnTo>
                  <a:pt x="2100959" y="0"/>
                </a:lnTo>
                <a:cubicBezTo>
                  <a:pt x="2229884" y="0"/>
                  <a:pt x="2334399" y="104515"/>
                  <a:pt x="2334399" y="233440"/>
                </a:cubicBezTo>
                <a:lnTo>
                  <a:pt x="2334399" y="5185227"/>
                </a:lnTo>
                <a:cubicBezTo>
                  <a:pt x="2334399" y="5314152"/>
                  <a:pt x="2229884" y="5418667"/>
                  <a:pt x="2100959" y="5418667"/>
                </a:cubicBezTo>
                <a:lnTo>
                  <a:pt x="233440" y="5418667"/>
                </a:lnTo>
                <a:cubicBezTo>
                  <a:pt x="104515" y="5418667"/>
                  <a:pt x="0" y="5314152"/>
                  <a:pt x="0" y="5185227"/>
                </a:cubicBezTo>
                <a:lnTo>
                  <a:pt x="0" y="2334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2281258" rIns="113792" bIns="1197527" numCol="1" spcCol="1270" anchor="ctr" anchorCtr="0">
            <a:noAutofit/>
          </a:bodyPr>
          <a:lstStyle/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b="1" kern="120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711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Ms. Rosie Bailer</a:t>
            </a:r>
            <a:br>
              <a:rPr lang="en-US" sz="12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2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Flex Coordinator</a:t>
            </a:r>
            <a:endParaRPr lang="en-US" sz="1200" kern="1200">
              <a:solidFill>
                <a:schemeClr val="bg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524464D-23C7-4E16-951B-0ACCAACF7410}"/>
              </a:ext>
            </a:extLst>
          </p:cNvPr>
          <p:cNvSpPr/>
          <p:nvPr/>
        </p:nvSpPr>
        <p:spPr>
          <a:xfrm>
            <a:off x="6785133" y="954677"/>
            <a:ext cx="2011680" cy="2286000"/>
          </a:xfrm>
          <a:custGeom>
            <a:avLst/>
            <a:gdLst>
              <a:gd name="connsiteX0" fmla="*/ 0 w 2334399"/>
              <a:gd name="connsiteY0" fmla="*/ 233440 h 5418667"/>
              <a:gd name="connsiteX1" fmla="*/ 233440 w 2334399"/>
              <a:gd name="connsiteY1" fmla="*/ 0 h 5418667"/>
              <a:gd name="connsiteX2" fmla="*/ 2100959 w 2334399"/>
              <a:gd name="connsiteY2" fmla="*/ 0 h 5418667"/>
              <a:gd name="connsiteX3" fmla="*/ 2334399 w 2334399"/>
              <a:gd name="connsiteY3" fmla="*/ 233440 h 5418667"/>
              <a:gd name="connsiteX4" fmla="*/ 2334399 w 2334399"/>
              <a:gd name="connsiteY4" fmla="*/ 5185227 h 5418667"/>
              <a:gd name="connsiteX5" fmla="*/ 2100959 w 2334399"/>
              <a:gd name="connsiteY5" fmla="*/ 5418667 h 5418667"/>
              <a:gd name="connsiteX6" fmla="*/ 233440 w 2334399"/>
              <a:gd name="connsiteY6" fmla="*/ 5418667 h 5418667"/>
              <a:gd name="connsiteX7" fmla="*/ 0 w 2334399"/>
              <a:gd name="connsiteY7" fmla="*/ 5185227 h 5418667"/>
              <a:gd name="connsiteX8" fmla="*/ 0 w 2334399"/>
              <a:gd name="connsiteY8" fmla="*/ 23344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4399" h="5418667">
                <a:moveTo>
                  <a:pt x="0" y="233440"/>
                </a:moveTo>
                <a:cubicBezTo>
                  <a:pt x="0" y="104515"/>
                  <a:pt x="104515" y="0"/>
                  <a:pt x="233440" y="0"/>
                </a:cubicBezTo>
                <a:lnTo>
                  <a:pt x="2100959" y="0"/>
                </a:lnTo>
                <a:cubicBezTo>
                  <a:pt x="2229884" y="0"/>
                  <a:pt x="2334399" y="104515"/>
                  <a:pt x="2334399" y="233440"/>
                </a:cubicBezTo>
                <a:lnTo>
                  <a:pt x="2334399" y="5185227"/>
                </a:lnTo>
                <a:cubicBezTo>
                  <a:pt x="2334399" y="5314152"/>
                  <a:pt x="2229884" y="5418667"/>
                  <a:pt x="2100959" y="5418667"/>
                </a:cubicBezTo>
                <a:lnTo>
                  <a:pt x="233440" y="5418667"/>
                </a:lnTo>
                <a:cubicBezTo>
                  <a:pt x="104515" y="5418667"/>
                  <a:pt x="0" y="5314152"/>
                  <a:pt x="0" y="5185227"/>
                </a:cubicBezTo>
                <a:lnTo>
                  <a:pt x="0" y="2334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2267034" rIns="99568" bIns="1183303" numCol="1" spcCol="1270" anchor="ctr" anchorCtr="0">
            <a:noAutofit/>
          </a:bodyPr>
          <a:lstStyle/>
          <a:p>
            <a:pPr marL="0" lvl="0" indent="0" algn="ctr" defTabSz="6223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b="1" kern="120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6223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Ms. Hailey Chamberlain</a:t>
            </a:r>
            <a:br>
              <a:rPr lang="en-US" sz="12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200" b="1" kern="1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Community Engagement</a:t>
            </a:r>
            <a:endParaRPr lang="en-US" sz="1200" kern="120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E31BC2-AED5-484C-9751-15DB13359689}"/>
              </a:ext>
            </a:extLst>
          </p:cNvPr>
          <p:cNvSpPr/>
          <p:nvPr/>
        </p:nvSpPr>
        <p:spPr>
          <a:xfrm>
            <a:off x="622199" y="1150534"/>
            <a:ext cx="1371600" cy="1371600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922E8D-1ADE-4052-8C7F-9659688DF0AD}"/>
              </a:ext>
            </a:extLst>
          </p:cNvPr>
          <p:cNvSpPr/>
          <p:nvPr/>
        </p:nvSpPr>
        <p:spPr>
          <a:xfrm>
            <a:off x="2784434" y="1150531"/>
            <a:ext cx="1371600" cy="1371600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3A1C10-DD27-4072-B336-3022E4AB085E}"/>
              </a:ext>
            </a:extLst>
          </p:cNvPr>
          <p:cNvSpPr/>
          <p:nvPr/>
        </p:nvSpPr>
        <p:spPr>
          <a:xfrm>
            <a:off x="4928120" y="1157958"/>
            <a:ext cx="1371600" cy="1371600"/>
          </a:xfrm>
          <a:prstGeom prst="ellipse">
            <a:avLst/>
          </a:prstGeom>
          <a:blipFill>
            <a:blip r:embed="rId8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9543EEF-610F-4210-AACB-E654DC851E55}"/>
              </a:ext>
            </a:extLst>
          </p:cNvPr>
          <p:cNvSpPr/>
          <p:nvPr/>
        </p:nvSpPr>
        <p:spPr>
          <a:xfrm>
            <a:off x="7134003" y="1176430"/>
            <a:ext cx="1371600" cy="1371600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99146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98D74-33E8-4922-AD89-389953DA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8408"/>
            <a:ext cx="2947482" cy="4601183"/>
          </a:xfrm>
        </p:spPr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Yes! </a:t>
            </a:r>
            <a:b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You still have time to register for WAVA 22-23!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9C6DD29-ADF3-4E19-842A-15629CDA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67C392-44A4-4762-B1BD-50B7BE307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511" y="1807451"/>
            <a:ext cx="7612727" cy="4343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1E9DD66-75FD-43AC-AC07-E8C50AB9BB3E}"/>
              </a:ext>
            </a:extLst>
          </p:cNvPr>
          <p:cNvSpPr/>
          <p:nvPr/>
        </p:nvSpPr>
        <p:spPr>
          <a:xfrm>
            <a:off x="9601036" y="2509395"/>
            <a:ext cx="1276350" cy="721610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noFill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AE441-3258-43C6-AF84-74AF673B97E2}"/>
              </a:ext>
            </a:extLst>
          </p:cNvPr>
          <p:cNvSpPr txBox="1"/>
          <p:nvPr/>
        </p:nvSpPr>
        <p:spPr>
          <a:xfrm>
            <a:off x="3867150" y="781050"/>
            <a:ext cx="7517088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https://wava.k12.com/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AA26C6-321A-48B2-AC93-92218002A6E8}"/>
              </a:ext>
            </a:extLst>
          </p:cNvPr>
          <p:cNvCxnSpPr>
            <a:cxnSpLocks/>
          </p:cNvCxnSpPr>
          <p:nvPr/>
        </p:nvCxnSpPr>
        <p:spPr>
          <a:xfrm>
            <a:off x="8785622" y="1427381"/>
            <a:ext cx="1004923" cy="96483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53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7766A-F4FF-4B13-AFC3-A265B0FB91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47529" y="142043"/>
            <a:ext cx="7424371" cy="104198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7F7B"/>
                </a:solidFill>
              </a:rPr>
              <a:t>Washington Virtual Academies &amp; Omak School District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63C6F-D2F0-4714-A673-4CB07723D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92506"/>
            <a:ext cx="9144000" cy="5356062"/>
          </a:xfrm>
          <a:prstGeom prst="rect">
            <a:avLst/>
          </a:prstGeom>
        </p:spPr>
      </p:pic>
      <p:pic>
        <p:nvPicPr>
          <p:cNvPr id="4" name="Graphic 3" descr="Heart">
            <a:extLst>
              <a:ext uri="{FF2B5EF4-FFF2-40B4-BE49-F238E27FC236}">
                <a16:creationId xmlns:a16="http://schemas.microsoft.com/office/drawing/2014/main" id="{7DD9B3CD-4B7E-4917-988C-B7C86C212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9251" y="3898663"/>
            <a:ext cx="524407" cy="524407"/>
          </a:xfrm>
          <a:prstGeom prst="rect">
            <a:avLst/>
          </a:prstGeom>
        </p:spPr>
      </p:pic>
      <p:pic>
        <p:nvPicPr>
          <p:cNvPr id="9" name="Graphic 8" descr="Badge New">
            <a:extLst>
              <a:ext uri="{FF2B5EF4-FFF2-40B4-BE49-F238E27FC236}">
                <a16:creationId xmlns:a16="http://schemas.microsoft.com/office/drawing/2014/main" id="{CBE6466D-2412-403F-B2FB-C7AE9D0B2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4685" y="2015998"/>
            <a:ext cx="357973" cy="357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AD63B9-0A0A-40B8-A00F-97E1E8B3D5FF}"/>
              </a:ext>
            </a:extLst>
          </p:cNvPr>
          <p:cNvSpPr txBox="1"/>
          <p:nvPr/>
        </p:nvSpPr>
        <p:spPr>
          <a:xfrm>
            <a:off x="7862658" y="6611780"/>
            <a:ext cx="2363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source: WA State Dept of Commerce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54284-00B2-4A88-A2E9-E83265DF6D94}"/>
              </a:ext>
            </a:extLst>
          </p:cNvPr>
          <p:cNvSpPr txBox="1"/>
          <p:nvPr/>
        </p:nvSpPr>
        <p:spPr>
          <a:xfrm>
            <a:off x="8178011" y="771119"/>
            <a:ext cx="2174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Omak School District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Omak, WA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5F6ED-5964-467E-A3BB-8B36C29DF334}"/>
              </a:ext>
            </a:extLst>
          </p:cNvPr>
          <p:cNvSpPr txBox="1"/>
          <p:nvPr/>
        </p:nvSpPr>
        <p:spPr>
          <a:xfrm>
            <a:off x="1621656" y="5659502"/>
            <a:ext cx="2081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WAVA Admin Office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Tacoma, WA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BBF4AE-6A04-4F84-9EC0-3C41614F905B}"/>
              </a:ext>
            </a:extLst>
          </p:cNvPr>
          <p:cNvCxnSpPr>
            <a:cxnSpLocks/>
          </p:cNvCxnSpPr>
          <p:nvPr/>
        </p:nvCxnSpPr>
        <p:spPr>
          <a:xfrm flipV="1">
            <a:off x="3161395" y="4229248"/>
            <a:ext cx="1278384" cy="1498635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2963DC-1A91-4536-B94B-D7052F7167D7}"/>
              </a:ext>
            </a:extLst>
          </p:cNvPr>
          <p:cNvCxnSpPr>
            <a:cxnSpLocks/>
          </p:cNvCxnSpPr>
          <p:nvPr/>
        </p:nvCxnSpPr>
        <p:spPr>
          <a:xfrm flipV="1">
            <a:off x="7757906" y="1363586"/>
            <a:ext cx="420105" cy="65849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018389AF-D447-4CE8-ADCF-44585F2F74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96" b="19227"/>
          <a:stretch/>
        </p:blipFill>
        <p:spPr>
          <a:xfrm>
            <a:off x="391433" y="4753772"/>
            <a:ext cx="1774679" cy="180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3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98D74-33E8-4922-AD89-389953DA6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Padlet?</a:t>
            </a:r>
            <a:b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What’s a Padlet?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94E4C-462A-488F-BE95-FE830663D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4473" y="653209"/>
            <a:ext cx="8017163" cy="5260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60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Padlet (noun): a virtual space for collecting ideas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9C6DD29-ADF3-4E19-842A-15629CDA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09FAAD-0F86-4E3E-852E-55E832C95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017" y="1179220"/>
            <a:ext cx="7694074" cy="4327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D0A3DB-B33F-4D67-A3CB-F68BA9E48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699" y="4357911"/>
            <a:ext cx="2204998" cy="22467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1D2A62-AC17-448A-B3EA-ADE0FA2D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7758" y="4357911"/>
            <a:ext cx="4591396" cy="2147940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https://padlet.com/ </a:t>
            </a:r>
            <a:r>
              <a:rPr lang="en-US" sz="360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rbailer_wava</a:t>
            </a:r>
            <a:r>
              <a:rPr lang="en-US" sz="36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/ j8gakz8adq7v1lpa</a:t>
            </a:r>
          </a:p>
        </p:txBody>
      </p:sp>
    </p:spTree>
    <p:extLst>
      <p:ext uri="{BB962C8B-B14F-4D97-AF65-F5344CB8AC3E}">
        <p14:creationId xmlns:p14="http://schemas.microsoft.com/office/powerpoint/2010/main" val="383283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95908-799F-4429-A50F-785FFCD58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7980"/>
            <a:ext cx="9104243" cy="5340646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WAVA </a:t>
            </a:r>
            <a:b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8000" b="1">
                <a:latin typeface="Aharoni" panose="02010803020104030203" pitchFamily="2" charset="-79"/>
                <a:cs typeface="Aharoni" panose="02010803020104030203" pitchFamily="2" charset="-79"/>
              </a:rPr>
              <a:t>Elementary School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513BA-AE7B-464D-A77C-53F673035D00}"/>
              </a:ext>
            </a:extLst>
          </p:cNvPr>
          <p:cNvSpPr/>
          <p:nvPr/>
        </p:nvSpPr>
        <p:spPr>
          <a:xfrm>
            <a:off x="0" y="0"/>
            <a:ext cx="12192000" cy="673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4645D-94B7-4AB3-B827-31BB00B6F231}"/>
              </a:ext>
            </a:extLst>
          </p:cNvPr>
          <p:cNvSpPr/>
          <p:nvPr/>
        </p:nvSpPr>
        <p:spPr>
          <a:xfrm>
            <a:off x="0" y="6184999"/>
            <a:ext cx="12192000" cy="673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A4737B-5615-423A-BA78-4D536C60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1" y="6269977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4C6287-1AEA-4094-996E-6C11BCD482EB}"/>
              </a:ext>
            </a:extLst>
          </p:cNvPr>
          <p:cNvSpPr/>
          <p:nvPr/>
        </p:nvSpPr>
        <p:spPr>
          <a:xfrm>
            <a:off x="9317620" y="1058519"/>
            <a:ext cx="2758358" cy="4740961"/>
          </a:xfrm>
          <a:custGeom>
            <a:avLst/>
            <a:gdLst>
              <a:gd name="connsiteX0" fmla="*/ 0 w 4000499"/>
              <a:gd name="connsiteY0" fmla="*/ 400050 h 5418667"/>
              <a:gd name="connsiteX1" fmla="*/ 400050 w 4000499"/>
              <a:gd name="connsiteY1" fmla="*/ 0 h 5418667"/>
              <a:gd name="connsiteX2" fmla="*/ 3600449 w 4000499"/>
              <a:gd name="connsiteY2" fmla="*/ 0 h 5418667"/>
              <a:gd name="connsiteX3" fmla="*/ 4000499 w 4000499"/>
              <a:gd name="connsiteY3" fmla="*/ 400050 h 5418667"/>
              <a:gd name="connsiteX4" fmla="*/ 4000499 w 4000499"/>
              <a:gd name="connsiteY4" fmla="*/ 5018617 h 5418667"/>
              <a:gd name="connsiteX5" fmla="*/ 3600449 w 4000499"/>
              <a:gd name="connsiteY5" fmla="*/ 5418667 h 5418667"/>
              <a:gd name="connsiteX6" fmla="*/ 400050 w 4000499"/>
              <a:gd name="connsiteY6" fmla="*/ 5418667 h 5418667"/>
              <a:gd name="connsiteX7" fmla="*/ 0 w 4000499"/>
              <a:gd name="connsiteY7" fmla="*/ 5018617 h 5418667"/>
              <a:gd name="connsiteX8" fmla="*/ 0 w 4000499"/>
              <a:gd name="connsiteY8" fmla="*/ 400050 h 541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0499" h="5418667">
                <a:moveTo>
                  <a:pt x="0" y="400050"/>
                </a:moveTo>
                <a:cubicBezTo>
                  <a:pt x="0" y="179108"/>
                  <a:pt x="179108" y="0"/>
                  <a:pt x="400050" y="0"/>
                </a:cubicBezTo>
                <a:lnTo>
                  <a:pt x="3600449" y="0"/>
                </a:lnTo>
                <a:cubicBezTo>
                  <a:pt x="3821391" y="0"/>
                  <a:pt x="4000499" y="179108"/>
                  <a:pt x="4000499" y="400050"/>
                </a:cubicBezTo>
                <a:lnTo>
                  <a:pt x="4000499" y="5018617"/>
                </a:lnTo>
                <a:cubicBezTo>
                  <a:pt x="4000499" y="5239559"/>
                  <a:pt x="3821391" y="5418667"/>
                  <a:pt x="3600449" y="5418667"/>
                </a:cubicBezTo>
                <a:lnTo>
                  <a:pt x="400050" y="5418667"/>
                </a:lnTo>
                <a:cubicBezTo>
                  <a:pt x="179108" y="5418667"/>
                  <a:pt x="0" y="5239559"/>
                  <a:pt x="0" y="5018617"/>
                </a:cubicBezTo>
                <a:lnTo>
                  <a:pt x="0" y="4000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2323930" rIns="156464" bIns="1240199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 kern="12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977900">
              <a:lnSpc>
                <a:spcPct val="200000"/>
              </a:lnSpc>
              <a:spcBef>
                <a:spcPct val="0"/>
              </a:spcBef>
              <a:buNone/>
            </a:pPr>
            <a:r>
              <a:rPr lang="en-US" sz="23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Ms. Amalia Walle</a:t>
            </a:r>
            <a:b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600" b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K-5 Principal</a:t>
            </a:r>
            <a:br>
              <a:rPr lang="en-US" sz="1600" b="1" kern="12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spc="300">
                <a:solidFill>
                  <a:schemeClr val="accent1"/>
                </a:solidFill>
                <a:cs typeface="Aharoni" panose="02010803020104030203" pitchFamily="2" charset="-79"/>
              </a:rPr>
              <a:t>awalle@k12.com</a:t>
            </a:r>
            <a:endParaRPr lang="en-US" b="1" kern="1200" spc="30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E014F7-6569-4ED8-AB72-99D4048F604E}"/>
              </a:ext>
            </a:extLst>
          </p:cNvPr>
          <p:cNvSpPr/>
          <p:nvPr/>
        </p:nvSpPr>
        <p:spPr>
          <a:xfrm>
            <a:off x="9767009" y="1337285"/>
            <a:ext cx="1859580" cy="1871099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38547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166D2-007A-4001-BA60-2B5B2FCDD3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16873" y="290193"/>
            <a:ext cx="6358255" cy="552467"/>
          </a:xfrm>
        </p:spPr>
        <p:txBody>
          <a:bodyPr/>
          <a:lstStyle/>
          <a:p>
            <a:r>
              <a:rPr lang="en-US" sz="2100" b="1">
                <a:latin typeface="Corbel" panose="020B0503020204020204" pitchFamily="34" charset="0"/>
                <a:cs typeface="Calibri"/>
              </a:rPr>
              <a:t>K-5 Team Principal Amalia Walle</a:t>
            </a:r>
            <a:endParaRPr lang="en-US">
              <a:latin typeface="Corbel" panose="020B0503020204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1BD5D6-CDC2-4BBA-9E69-AFF58A027A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solidFill>
            <a:srgbClr val="2127C2">
              <a:alpha val="89804"/>
            </a:srgbClr>
          </a:solidFill>
        </p:spPr>
        <p:txBody>
          <a:bodyPr/>
          <a:lstStyle/>
          <a:p>
            <a:r>
              <a:rPr lang="en-US" sz="2100" b="1">
                <a:latin typeface="Corbel" panose="020B0503020204020204" pitchFamily="34" charset="0"/>
                <a:cs typeface="Calibri"/>
              </a:rPr>
              <a:t> K-5 Team Assistant Principal Taylor Kreilmann</a:t>
            </a:r>
            <a:endParaRPr lang="en-US">
              <a:latin typeface="Corbel" panose="020B0503020204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051914-C268-455F-A778-1208656A67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2100" b="1">
                <a:solidFill>
                  <a:schemeClr val="accent3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2100" b="1">
                <a:solidFill>
                  <a:schemeClr val="accent3"/>
                </a:solidFill>
                <a:cs typeface="Calibri"/>
              </a:rPr>
              <a:t>K-5 Team Assistant Principal </a:t>
            </a:r>
          </a:p>
          <a:p>
            <a:r>
              <a:rPr lang="en-US" sz="2100" b="1">
                <a:solidFill>
                  <a:schemeClr val="accent3"/>
                </a:solidFill>
                <a:cs typeface="Calibri"/>
              </a:rPr>
              <a:t> Russell Kovalenko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C7A2AD-7561-48E0-8632-A7CD0A724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>
                <a:latin typeface="Aharoni" panose="02010803020104030203" pitchFamily="2" charset="-79"/>
                <a:cs typeface="Aharoni" panose="02010803020104030203" pitchFamily="2" charset="-79"/>
              </a:rPr>
              <a:t>7</a:t>
            </a:fld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DD84E1-8D9D-45EA-A18B-050C53158534}"/>
              </a:ext>
            </a:extLst>
          </p:cNvPr>
          <p:cNvSpPr/>
          <p:nvPr/>
        </p:nvSpPr>
        <p:spPr>
          <a:xfrm>
            <a:off x="132522" y="6228522"/>
            <a:ext cx="1696278" cy="629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147AAC6-D1EF-427C-A499-73216A1E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037987AB-F529-4888-A567-A04DA8705623}"/>
              </a:ext>
            </a:extLst>
          </p:cNvPr>
          <p:cNvSpPr/>
          <p:nvPr/>
        </p:nvSpPr>
        <p:spPr>
          <a:xfrm>
            <a:off x="4998720" y="1059290"/>
            <a:ext cx="2194560" cy="219456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8812BFA-6BA4-46FB-88E8-B6C1559A64A5}"/>
              </a:ext>
            </a:extLst>
          </p:cNvPr>
          <p:cNvSpPr/>
          <p:nvPr/>
        </p:nvSpPr>
        <p:spPr>
          <a:xfrm>
            <a:off x="8168640" y="3938152"/>
            <a:ext cx="2194560" cy="219456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C9EC63E-C87F-4F8D-8091-9C79F2709A61}"/>
              </a:ext>
            </a:extLst>
          </p:cNvPr>
          <p:cNvSpPr/>
          <p:nvPr/>
        </p:nvSpPr>
        <p:spPr>
          <a:xfrm>
            <a:off x="1828800" y="4072816"/>
            <a:ext cx="2194560" cy="2194560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89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98D74-33E8-4922-AD89-389953DA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8408"/>
            <a:ext cx="2947482" cy="4601183"/>
          </a:xfrm>
        </p:spPr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This Year at WAVA Elementary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1D2A62-AC17-448A-B3EA-ADE0FA2D9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07141" y="3790949"/>
            <a:ext cx="7520968" cy="2581275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Kinder classes were maxed at 25 students</a:t>
            </a:r>
          </a:p>
          <a:p>
            <a:r>
              <a:rPr lang="en-US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We taught 10 full classes of Kinder!</a:t>
            </a:r>
          </a:p>
          <a:p>
            <a:r>
              <a:rPr lang="en-US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We accommodate 14% of our student population with Specially Designed Instruction</a:t>
            </a:r>
          </a:p>
          <a:p>
            <a:r>
              <a:rPr lang="en-US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We are providing FREE Summer School for our 2-5</a:t>
            </a:r>
            <a:r>
              <a:rPr lang="en-US" baseline="30000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th</a:t>
            </a:r>
            <a:r>
              <a:rPr lang="en-US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 grade students</a:t>
            </a:r>
          </a:p>
          <a:p>
            <a:r>
              <a:rPr lang="en-US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We offer an array of social clubs during the school day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9C6DD29-ADF3-4E19-842A-15629CDA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4D8D0533-F6D4-496D-8CCD-23E1FCE53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23942"/>
              </p:ext>
            </p:extLst>
          </p:nvPr>
        </p:nvGraphicFramePr>
        <p:xfrm>
          <a:off x="3907141" y="485776"/>
          <a:ext cx="407670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>
                  <a:extLst>
                    <a:ext uri="{9D8B030D-6E8A-4147-A177-3AD203B41FA5}">
                      <a16:colId xmlns:a16="http://schemas.microsoft.com/office/drawing/2014/main" val="3966283739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4218781231"/>
                    </a:ext>
                  </a:extLst>
                </a:gridCol>
              </a:tblGrid>
              <a:tr h="30736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2021-22 Enrollment </a:t>
                      </a:r>
                    </a:p>
                    <a:p>
                      <a:pPr algn="ctr"/>
                      <a:r>
                        <a:rPr lang="en-US" sz="1600" b="0"/>
                        <a:t>(3/7/21)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011463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Grade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Students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93233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867213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630813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654397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791846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984697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387728"/>
                  </a:ext>
                </a:extLst>
              </a:tr>
              <a:tr h="307368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Elementary Total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2,129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584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615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27E96-EBFD-4ED9-BDCC-9395DACC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39C12-0AA1-4072-9899-4F019AE7642A}" type="slidenum">
              <a:rPr lang="en-US" smtClean="0">
                <a:latin typeface="Aharoni" panose="02010803020104030203" pitchFamily="2" charset="-79"/>
                <a:cs typeface="Aharoni" panose="02010803020104030203" pitchFamily="2" charset="-79"/>
              </a:rPr>
              <a:t>9</a:t>
            </a:fld>
            <a:endParaRPr lang="en-US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22BE1-4A75-458F-AB5B-97E800052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496" y="1117242"/>
            <a:ext cx="3467485" cy="328231"/>
          </a:xfrm>
        </p:spPr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K-5 Example Schedule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FBA2B0-767E-4EFF-A7C5-EF21F160445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490691" y="2680853"/>
            <a:ext cx="4433794" cy="172489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Students in Special Programs (Special Education, ELL, Highly Capable, etc.)</a:t>
            </a:r>
          </a:p>
          <a:p>
            <a:r>
              <a:rPr lang="en-US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Mandatory state &amp; local testing days</a:t>
            </a:r>
          </a:p>
          <a:p>
            <a:r>
              <a:rPr lang="en-US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Whole school assemblies, events, etc.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8D78E2-E691-4974-A53C-9D16217B17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90691" y="2262550"/>
            <a:ext cx="3467484" cy="328231"/>
          </a:xfrm>
        </p:spPr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Adjustments made for: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2F7BF69-15F6-48A1-A8EA-77BEF034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A day in the life…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EFB7F8-6D57-445B-8BF2-6611A00B02E2}"/>
              </a:ext>
            </a:extLst>
          </p:cNvPr>
          <p:cNvSpPr/>
          <p:nvPr/>
        </p:nvSpPr>
        <p:spPr>
          <a:xfrm>
            <a:off x="0" y="6281530"/>
            <a:ext cx="1537252" cy="576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F1F4CDF-BCDA-49AD-BA38-3AD9C7C9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" y="6255026"/>
            <a:ext cx="765463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97198E-17F1-4C42-BA41-2865AE5A0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96" y="1684149"/>
            <a:ext cx="6896698" cy="34140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92C4B5-76DA-48A7-8059-A2020FD05231}"/>
              </a:ext>
            </a:extLst>
          </p:cNvPr>
          <p:cNvSpPr txBox="1"/>
          <p:nvPr/>
        </p:nvSpPr>
        <p:spPr>
          <a:xfrm>
            <a:off x="442496" y="5227782"/>
            <a:ext cx="689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School counselor-led </a:t>
            </a:r>
            <a:r>
              <a:rPr lang="en-US">
                <a:latin typeface="Corbel" panose="020B0503020204020204" pitchFamily="34" charset="0"/>
                <a:cs typeface="Aharoni" panose="02010803020104030203" pitchFamily="2" charset="-79"/>
              </a:rPr>
              <a:t>social &amp; emotional learning </a:t>
            </a:r>
            <a:r>
              <a:rPr lang="en-US">
                <a:solidFill>
                  <a:schemeClr val="tx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sessions held daily for ALL K-5 students</a:t>
            </a:r>
          </a:p>
        </p:txBody>
      </p:sp>
    </p:spTree>
    <p:extLst>
      <p:ext uri="{BB962C8B-B14F-4D97-AF65-F5344CB8AC3E}">
        <p14:creationId xmlns:p14="http://schemas.microsoft.com/office/powerpoint/2010/main" val="4255674920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WAVA PRIDE 2021">
      <a:dk1>
        <a:srgbClr val="000000"/>
      </a:dk1>
      <a:lt1>
        <a:srgbClr val="FFFFFF"/>
      </a:lt1>
      <a:dk2>
        <a:srgbClr val="69B2B2"/>
      </a:dk2>
      <a:lt2>
        <a:srgbClr val="BFBFBF"/>
      </a:lt2>
      <a:accent1>
        <a:srgbClr val="007F7B"/>
      </a:accent1>
      <a:accent2>
        <a:srgbClr val="69B2B2"/>
      </a:accent2>
      <a:accent3>
        <a:srgbClr val="0000CC"/>
      </a:accent3>
      <a:accent4>
        <a:srgbClr val="EF6100"/>
      </a:accent4>
      <a:accent5>
        <a:srgbClr val="BFBFBF"/>
      </a:accent5>
      <a:accent6>
        <a:srgbClr val="FFFFFF"/>
      </a:accent6>
      <a:hlink>
        <a:srgbClr val="0000CC"/>
      </a:hlink>
      <a:folHlink>
        <a:srgbClr val="EF610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K12">
  <a:themeElements>
    <a:clrScheme name="WAVA PRIDE 2021">
      <a:dk1>
        <a:srgbClr val="000000"/>
      </a:dk1>
      <a:lt1>
        <a:srgbClr val="FFFFFF"/>
      </a:lt1>
      <a:dk2>
        <a:srgbClr val="69B2B2"/>
      </a:dk2>
      <a:lt2>
        <a:srgbClr val="BFBFBF"/>
      </a:lt2>
      <a:accent1>
        <a:srgbClr val="007F7B"/>
      </a:accent1>
      <a:accent2>
        <a:srgbClr val="69B2B2"/>
      </a:accent2>
      <a:accent3>
        <a:srgbClr val="FFFFFF"/>
      </a:accent3>
      <a:accent4>
        <a:srgbClr val="EF6100"/>
      </a:accent4>
      <a:accent5>
        <a:srgbClr val="BFBFBF"/>
      </a:accent5>
      <a:accent6>
        <a:srgbClr val="0000CC"/>
      </a:accent6>
      <a:hlink>
        <a:srgbClr val="0000CC"/>
      </a:hlink>
      <a:folHlink>
        <a:srgbClr val="EF6100"/>
      </a:folHlink>
    </a:clrScheme>
    <a:fontScheme name="Custom 195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36</Slides>
  <Notes>11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Frame</vt:lpstr>
      <vt:lpstr>K12</vt:lpstr>
      <vt:lpstr>Office Theme</vt:lpstr>
      <vt:lpstr>WASHINGTON VIRTUAL ACADEMIES</vt:lpstr>
      <vt:lpstr>Agenda</vt:lpstr>
      <vt:lpstr>Welcome &amp; Introductions</vt:lpstr>
      <vt:lpstr>PowerPoint Presentation</vt:lpstr>
      <vt:lpstr>Padlet?  What’s a Padlet?</vt:lpstr>
      <vt:lpstr>WAVA  Elementary School</vt:lpstr>
      <vt:lpstr>PowerPoint Presentation</vt:lpstr>
      <vt:lpstr>This Year at WAVA Elementary</vt:lpstr>
      <vt:lpstr>A day in the life…</vt:lpstr>
      <vt:lpstr>Yes!   You still have time to register for WAVA 22-23!</vt:lpstr>
      <vt:lpstr>WAVA  Middle &amp; High School</vt:lpstr>
      <vt:lpstr>PowerPoint Presentation</vt:lpstr>
      <vt:lpstr>We are WAVA!  North of 3,000 6-12 students… and growing!</vt:lpstr>
      <vt:lpstr>The Priorities for WAVA High and Middle School</vt:lpstr>
      <vt:lpstr>What does online school look like?</vt:lpstr>
      <vt:lpstr>What does online school look like?</vt:lpstr>
      <vt:lpstr>WAVA  Middle School</vt:lpstr>
      <vt:lpstr>What does a MS schedule look like?</vt:lpstr>
      <vt:lpstr>What's new at WAVA MS for 2022-23?</vt:lpstr>
      <vt:lpstr>WAVA  High School</vt:lpstr>
      <vt:lpstr>What does a HS schedule look like?</vt:lpstr>
      <vt:lpstr>WAVA HS Course Catalog</vt:lpstr>
      <vt:lpstr>What's new at WAVA HS for 2022-23?</vt:lpstr>
      <vt:lpstr>Commonly Asked Questions </vt:lpstr>
      <vt:lpstr>School Counseling at WAVA</vt:lpstr>
      <vt:lpstr>Comprehensive School Counseling Program K-12</vt:lpstr>
      <vt:lpstr>WAVA’s Flex Option</vt:lpstr>
      <vt:lpstr>What is WAVA Flex?</vt:lpstr>
      <vt:lpstr>Flex Student Requirements</vt:lpstr>
      <vt:lpstr>Opting into Flex 2022-23</vt:lpstr>
      <vt:lpstr>WAVA Flex Information Sessions</vt:lpstr>
      <vt:lpstr>WAVA  Community</vt:lpstr>
      <vt:lpstr>Community Opportunities at WAVA</vt:lpstr>
      <vt:lpstr>National Offerings from Stride</vt:lpstr>
      <vt:lpstr>Questions &amp; Answers</vt:lpstr>
      <vt:lpstr>Yes!   You still have time to register for WAVA 22-23!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Rosie</dc:creator>
  <cp:revision>4</cp:revision>
  <dcterms:created xsi:type="dcterms:W3CDTF">2022-03-01T20:36:39Z</dcterms:created>
  <dcterms:modified xsi:type="dcterms:W3CDTF">2022-04-13T17:28:51Z</dcterms:modified>
</cp:coreProperties>
</file>